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47"/>
  </p:notesMasterIdLst>
  <p:sldIdLst>
    <p:sldId id="256" r:id="rId4"/>
    <p:sldId id="341" r:id="rId5"/>
    <p:sldId id="257" r:id="rId6"/>
    <p:sldId id="331" r:id="rId7"/>
    <p:sldId id="298" r:id="rId8"/>
    <p:sldId id="309" r:id="rId9"/>
    <p:sldId id="337" r:id="rId10"/>
    <p:sldId id="312" r:id="rId11"/>
    <p:sldId id="347" r:id="rId12"/>
    <p:sldId id="344" r:id="rId13"/>
    <p:sldId id="313" r:id="rId14"/>
    <p:sldId id="358" r:id="rId15"/>
    <p:sldId id="321" r:id="rId16"/>
    <p:sldId id="359" r:id="rId17"/>
    <p:sldId id="339" r:id="rId18"/>
    <p:sldId id="357" r:id="rId19"/>
    <p:sldId id="346" r:id="rId20"/>
    <p:sldId id="360" r:id="rId21"/>
    <p:sldId id="319" r:id="rId22"/>
    <p:sldId id="361" r:id="rId23"/>
    <p:sldId id="362" r:id="rId24"/>
    <p:sldId id="363" r:id="rId25"/>
    <p:sldId id="365" r:id="rId26"/>
    <p:sldId id="364" r:id="rId27"/>
    <p:sldId id="366" r:id="rId28"/>
    <p:sldId id="368" r:id="rId29"/>
    <p:sldId id="369" r:id="rId30"/>
    <p:sldId id="370" r:id="rId31"/>
    <p:sldId id="371" r:id="rId32"/>
    <p:sldId id="372" r:id="rId33"/>
    <p:sldId id="373" r:id="rId34"/>
    <p:sldId id="374" r:id="rId35"/>
    <p:sldId id="375" r:id="rId36"/>
    <p:sldId id="376" r:id="rId37"/>
    <p:sldId id="377" r:id="rId38"/>
    <p:sldId id="345" r:id="rId39"/>
    <p:sldId id="349" r:id="rId40"/>
    <p:sldId id="353" r:id="rId41"/>
    <p:sldId id="350" r:id="rId42"/>
    <p:sldId id="354" r:id="rId43"/>
    <p:sldId id="355" r:id="rId44"/>
    <p:sldId id="356" r:id="rId45"/>
    <p:sldId id="317"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32" autoAdjust="0"/>
    <p:restoredTop sz="94660"/>
  </p:normalViewPr>
  <p:slideViewPr>
    <p:cSldViewPr snapToGrid="0" showGuides="1">
      <p:cViewPr>
        <p:scale>
          <a:sx n="75" d="100"/>
          <a:sy n="75" d="100"/>
        </p:scale>
        <p:origin x="372" y="-198"/>
      </p:cViewPr>
      <p:guideLst>
        <p:guide orient="horz" pos="225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718F36-EB3A-4F20-8679-88642B40D856}" type="datetimeFigureOut">
              <a:rPr lang="fr-FR" smtClean="0"/>
              <a:t>13/10/2020</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273F2B-563C-493B-993C-C6596E0DFD35}" type="slidenum">
              <a:rPr lang="fr-FR" smtClean="0"/>
              <a:t>‹N°›</a:t>
            </a:fld>
            <a:endParaRPr lang="fr-FR"/>
          </a:p>
        </p:txBody>
      </p:sp>
    </p:spTree>
    <p:extLst>
      <p:ext uri="{BB962C8B-B14F-4D97-AF65-F5344CB8AC3E}">
        <p14:creationId xmlns:p14="http://schemas.microsoft.com/office/powerpoint/2010/main" val="33285550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Frame 1">
            <a:extLst>
              <a:ext uri="{FF2B5EF4-FFF2-40B4-BE49-F238E27FC236}">
                <a16:creationId xmlns:a16="http://schemas.microsoft.com/office/drawing/2014/main" id="{660649BC-ADBF-454F-8CD4-164F22332A8C}"/>
              </a:ext>
            </a:extLst>
          </p:cNvPr>
          <p:cNvSpPr/>
          <p:nvPr userDrawn="1"/>
        </p:nvSpPr>
        <p:spPr>
          <a:xfrm>
            <a:off x="4019341" y="1301929"/>
            <a:ext cx="7867858" cy="5029200"/>
          </a:xfrm>
          <a:prstGeom prst="frame">
            <a:avLst>
              <a:gd name="adj1" fmla="val 99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그림 개체 틀 2">
            <a:extLst>
              <a:ext uri="{FF2B5EF4-FFF2-40B4-BE49-F238E27FC236}">
                <a16:creationId xmlns:a16="http://schemas.microsoft.com/office/drawing/2014/main" id="{8214A0F0-2F7C-4223-B283-6A1CA913880E}"/>
              </a:ext>
            </a:extLst>
          </p:cNvPr>
          <p:cNvSpPr>
            <a:spLocks noGrp="1"/>
          </p:cNvSpPr>
          <p:nvPr>
            <p:ph type="pic" sz="quarter" idx="14" hasCustomPrompt="1"/>
          </p:nvPr>
        </p:nvSpPr>
        <p:spPr>
          <a:xfrm>
            <a:off x="6876370" y="709751"/>
            <a:ext cx="4296728" cy="49682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a:t>Place Your Picture Here </a:t>
            </a:r>
          </a:p>
        </p:txBody>
      </p:sp>
      <p:sp>
        <p:nvSpPr>
          <p:cNvPr id="4" name="그림 개체 틀 2">
            <a:extLst>
              <a:ext uri="{FF2B5EF4-FFF2-40B4-BE49-F238E27FC236}">
                <a16:creationId xmlns:a16="http://schemas.microsoft.com/office/drawing/2014/main" id="{5A5E9409-B20A-489B-A759-D773202358E2}"/>
              </a:ext>
            </a:extLst>
          </p:cNvPr>
          <p:cNvSpPr>
            <a:spLocks noGrp="1"/>
          </p:cNvSpPr>
          <p:nvPr>
            <p:ph type="pic" sz="quarter" idx="15" hasCustomPrompt="1"/>
          </p:nvPr>
        </p:nvSpPr>
        <p:spPr>
          <a:xfrm>
            <a:off x="2116183" y="2023797"/>
            <a:ext cx="4200933" cy="262473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a:t>Place Your Picture Here </a:t>
            </a:r>
          </a:p>
        </p:txBody>
      </p:sp>
    </p:spTree>
    <p:extLst>
      <p:ext uri="{BB962C8B-B14F-4D97-AF65-F5344CB8AC3E}">
        <p14:creationId xmlns:p14="http://schemas.microsoft.com/office/powerpoint/2010/main" val="2445283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a:solidFill>
                  <a:schemeClr val="bg1"/>
                </a:solidFill>
                <a:latin typeface="Arial" pitchFamily="34" charset="0"/>
                <a:cs typeface="Arial" pitchFamily="34" charset="0"/>
              </a:rPr>
              <a:t>You can Resize without losing quality</a:t>
            </a:r>
            <a:endParaRPr lang="ko-KR" altLang="en-US" sz="1400" b="1">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a:solidFill>
                  <a:schemeClr val="bg1"/>
                </a:solidFill>
                <a:latin typeface="Arial" pitchFamily="34" charset="0"/>
                <a:cs typeface="Arial" pitchFamily="34" charset="0"/>
              </a:rPr>
              <a:t>You can Change Fill Color &amp;</a:t>
            </a:r>
          </a:p>
          <a:p>
            <a:r>
              <a:rPr lang="en-US" altLang="ko-KR" sz="1400" b="1">
                <a:solidFill>
                  <a:schemeClr val="bg1"/>
                </a:solidFill>
                <a:latin typeface="Arial" pitchFamily="34" charset="0"/>
                <a:cs typeface="Arial" pitchFamily="34" charset="0"/>
              </a:rPr>
              <a:t>Line Color</a:t>
            </a:r>
            <a:endParaRPr lang="ko-KR" altLang="en-US" sz="1400" b="1">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a:solidFill>
                  <a:schemeClr val="bg1"/>
                </a:solidFill>
                <a:latin typeface="Arial" pitchFamily="34" charset="0"/>
                <a:cs typeface="Arial" pitchFamily="34" charset="0"/>
              </a:rPr>
              <a:t>www.allppt.com</a:t>
            </a:r>
            <a:endParaRPr lang="ko-KR" altLang="en-US" sz="140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a:solidFill>
                  <a:schemeClr val="bg1"/>
                </a:solidFill>
                <a:latin typeface="+mn-lt"/>
                <a:ea typeface="+mn-ea"/>
                <a:cs typeface="Arial" pitchFamily="34" charset="0"/>
              </a:rPr>
              <a:t>FREE </a:t>
            </a:r>
          </a:p>
          <a:p>
            <a:r>
              <a:rPr lang="en-US" altLang="ko-KR" sz="2800" b="1">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9B5C313C-9909-469D-8AF9-D4F3DA949E2A}"/>
              </a:ext>
            </a:extLst>
          </p:cNvPr>
          <p:cNvSpPr/>
          <p:nvPr userDrawn="1"/>
        </p:nvSpPr>
        <p:spPr>
          <a:xfrm>
            <a:off x="0" y="0"/>
            <a:ext cx="12192000" cy="11965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CA101864-0A78-4DA0-B3D6-C3BCE08BDE4E}"/>
              </a:ext>
            </a:extLst>
          </p:cNvPr>
          <p:cNvSpPr/>
          <p:nvPr userDrawn="1"/>
        </p:nvSpPr>
        <p:spPr>
          <a:xfrm>
            <a:off x="10060426" y="0"/>
            <a:ext cx="2131574" cy="1251701"/>
          </a:xfrm>
          <a:custGeom>
            <a:avLst/>
            <a:gdLst>
              <a:gd name="connsiteX0" fmla="*/ 1468556 w 2131574"/>
              <a:gd name="connsiteY0" fmla="*/ 207970 h 1251701"/>
              <a:gd name="connsiteX1" fmla="*/ 765847 w 2131574"/>
              <a:gd name="connsiteY1" fmla="*/ 477621 h 1251701"/>
              <a:gd name="connsiteX2" fmla="*/ 989468 w 2131574"/>
              <a:gd name="connsiteY2" fmla="*/ 563908 h 1251701"/>
              <a:gd name="connsiteX3" fmla="*/ 1692178 w 2131574"/>
              <a:gd name="connsiteY3" fmla="*/ 294162 h 1251701"/>
              <a:gd name="connsiteX4" fmla="*/ 1654318 w 2131574"/>
              <a:gd name="connsiteY4" fmla="*/ 0 h 1251701"/>
              <a:gd name="connsiteX5" fmla="*/ 2022772 w 2131574"/>
              <a:gd name="connsiteY5" fmla="*/ 0 h 1251701"/>
              <a:gd name="connsiteX6" fmla="*/ 2131574 w 2131574"/>
              <a:gd name="connsiteY6" fmla="*/ 41936 h 1251701"/>
              <a:gd name="connsiteX7" fmla="*/ 2131574 w 2131574"/>
              <a:gd name="connsiteY7" fmla="*/ 466298 h 1251701"/>
              <a:gd name="connsiteX8" fmla="*/ 2111480 w 2131574"/>
              <a:gd name="connsiteY8" fmla="*/ 475348 h 1251701"/>
              <a:gd name="connsiteX9" fmla="*/ 2110534 w 2131574"/>
              <a:gd name="connsiteY9" fmla="*/ 711492 h 1251701"/>
              <a:gd name="connsiteX10" fmla="*/ 2074362 w 2131574"/>
              <a:gd name="connsiteY10" fmla="*/ 725354 h 1251701"/>
              <a:gd name="connsiteX11" fmla="*/ 2072088 w 2131574"/>
              <a:gd name="connsiteY11" fmla="*/ 488705 h 1251701"/>
              <a:gd name="connsiteX12" fmla="*/ 2033263 w 2131574"/>
              <a:gd name="connsiteY12" fmla="*/ 500423 h 1251701"/>
              <a:gd name="connsiteX13" fmla="*/ 2033061 w 2131574"/>
              <a:gd name="connsiteY13" fmla="*/ 445358 h 1251701"/>
              <a:gd name="connsiteX14" fmla="*/ 1953489 w 2131574"/>
              <a:gd name="connsiteY14" fmla="*/ 475816 h 1251701"/>
              <a:gd name="connsiteX15" fmla="*/ 1952964 w 2131574"/>
              <a:gd name="connsiteY15" fmla="*/ 533941 h 1251701"/>
              <a:gd name="connsiteX16" fmla="*/ 1915844 w 2131574"/>
              <a:gd name="connsiteY16" fmla="*/ 550576 h 1251701"/>
              <a:gd name="connsiteX17" fmla="*/ 1914897 w 2131574"/>
              <a:gd name="connsiteY17" fmla="*/ 786594 h 1251701"/>
              <a:gd name="connsiteX18" fmla="*/ 1878914 w 2131574"/>
              <a:gd name="connsiteY18" fmla="*/ 800581 h 1251701"/>
              <a:gd name="connsiteX19" fmla="*/ 1876454 w 2131574"/>
              <a:gd name="connsiteY19" fmla="*/ 563933 h 1251701"/>
              <a:gd name="connsiteX20" fmla="*/ 1837626 w 2131574"/>
              <a:gd name="connsiteY20" fmla="*/ 575651 h 1251701"/>
              <a:gd name="connsiteX21" fmla="*/ 1837425 w 2131574"/>
              <a:gd name="connsiteY21" fmla="*/ 520241 h 1251701"/>
              <a:gd name="connsiteX22" fmla="*/ 1757852 w 2131574"/>
              <a:gd name="connsiteY22" fmla="*/ 550699 h 1251701"/>
              <a:gd name="connsiteX23" fmla="*/ 1757326 w 2131574"/>
              <a:gd name="connsiteY23" fmla="*/ 609045 h 1251701"/>
              <a:gd name="connsiteX24" fmla="*/ 1720397 w 2131574"/>
              <a:gd name="connsiteY24" fmla="*/ 625678 h 1251701"/>
              <a:gd name="connsiteX25" fmla="*/ 1719260 w 2131574"/>
              <a:gd name="connsiteY25" fmla="*/ 861824 h 1251701"/>
              <a:gd name="connsiteX26" fmla="*/ 1683276 w 2131574"/>
              <a:gd name="connsiteY26" fmla="*/ 875810 h 1251701"/>
              <a:gd name="connsiteX27" fmla="*/ 1680816 w 2131574"/>
              <a:gd name="connsiteY27" fmla="*/ 639162 h 1251701"/>
              <a:gd name="connsiteX28" fmla="*/ 1641990 w 2131574"/>
              <a:gd name="connsiteY28" fmla="*/ 650754 h 1251701"/>
              <a:gd name="connsiteX29" fmla="*/ 1641837 w 2131574"/>
              <a:gd name="connsiteY29" fmla="*/ 595106 h 1251701"/>
              <a:gd name="connsiteX30" fmla="*/ 1562218 w 2131574"/>
              <a:gd name="connsiteY30" fmla="*/ 625583 h 1251701"/>
              <a:gd name="connsiteX31" fmla="*/ 1561688 w 2131574"/>
              <a:gd name="connsiteY31" fmla="*/ 684273 h 1251701"/>
              <a:gd name="connsiteX32" fmla="*/ 1524758 w 2131574"/>
              <a:gd name="connsiteY32" fmla="*/ 700907 h 1251701"/>
              <a:gd name="connsiteX33" fmla="*/ 1523622 w 2131574"/>
              <a:gd name="connsiteY33" fmla="*/ 937051 h 1251701"/>
              <a:gd name="connsiteX34" fmla="*/ 1487638 w 2131574"/>
              <a:gd name="connsiteY34" fmla="*/ 950913 h 1251701"/>
              <a:gd name="connsiteX35" fmla="*/ 1485366 w 2131574"/>
              <a:gd name="connsiteY35" fmla="*/ 714264 h 1251701"/>
              <a:gd name="connsiteX36" fmla="*/ 1446352 w 2131574"/>
              <a:gd name="connsiteY36" fmla="*/ 725983 h 1251701"/>
              <a:gd name="connsiteX37" fmla="*/ 1446199 w 2131574"/>
              <a:gd name="connsiteY37" fmla="*/ 669990 h 1251701"/>
              <a:gd name="connsiteX38" fmla="*/ 1366584 w 2131574"/>
              <a:gd name="connsiteY38" fmla="*/ 700465 h 1251701"/>
              <a:gd name="connsiteX39" fmla="*/ 1366052 w 2131574"/>
              <a:gd name="connsiteY39" fmla="*/ 759503 h 1251701"/>
              <a:gd name="connsiteX40" fmla="*/ 1329122 w 2131574"/>
              <a:gd name="connsiteY40" fmla="*/ 776135 h 1251701"/>
              <a:gd name="connsiteX41" fmla="*/ 1328175 w 2131574"/>
              <a:gd name="connsiteY41" fmla="*/ 1012153 h 1251701"/>
              <a:gd name="connsiteX42" fmla="*/ 1292002 w 2131574"/>
              <a:gd name="connsiteY42" fmla="*/ 1026141 h 1251701"/>
              <a:gd name="connsiteX43" fmla="*/ 1289728 w 2131574"/>
              <a:gd name="connsiteY43" fmla="*/ 789493 h 1251701"/>
              <a:gd name="connsiteX44" fmla="*/ 1250904 w 2131574"/>
              <a:gd name="connsiteY44" fmla="*/ 801211 h 1251701"/>
              <a:gd name="connsiteX45" fmla="*/ 1250697 w 2131574"/>
              <a:gd name="connsiteY45" fmla="*/ 744824 h 1251701"/>
              <a:gd name="connsiteX46" fmla="*/ 1171004 w 2131574"/>
              <a:gd name="connsiteY46" fmla="*/ 775328 h 1251701"/>
              <a:gd name="connsiteX47" fmla="*/ 1170416 w 2131574"/>
              <a:gd name="connsiteY47" fmla="*/ 834605 h 1251701"/>
              <a:gd name="connsiteX48" fmla="*/ 1133484 w 2131574"/>
              <a:gd name="connsiteY48" fmla="*/ 851239 h 1251701"/>
              <a:gd name="connsiteX49" fmla="*/ 1132536 w 2131574"/>
              <a:gd name="connsiteY49" fmla="*/ 1087383 h 1251701"/>
              <a:gd name="connsiteX50" fmla="*/ 1096366 w 2131574"/>
              <a:gd name="connsiteY50" fmla="*/ 1101370 h 1251701"/>
              <a:gd name="connsiteX51" fmla="*/ 1094094 w 2131574"/>
              <a:gd name="connsiteY51" fmla="*/ 864721 h 1251701"/>
              <a:gd name="connsiteX52" fmla="*/ 1055266 w 2131574"/>
              <a:gd name="connsiteY52" fmla="*/ 876441 h 1251701"/>
              <a:gd name="connsiteX53" fmla="*/ 1055059 w 2131574"/>
              <a:gd name="connsiteY53" fmla="*/ 819708 h 1251701"/>
              <a:gd name="connsiteX54" fmla="*/ 975504 w 2131574"/>
              <a:gd name="connsiteY54" fmla="*/ 850159 h 1251701"/>
              <a:gd name="connsiteX55" fmla="*/ 974966 w 2131574"/>
              <a:gd name="connsiteY55" fmla="*/ 909834 h 1251701"/>
              <a:gd name="connsiteX56" fmla="*/ 938037 w 2131574"/>
              <a:gd name="connsiteY56" fmla="*/ 926467 h 1251701"/>
              <a:gd name="connsiteX57" fmla="*/ 936898 w 2131574"/>
              <a:gd name="connsiteY57" fmla="*/ 1162611 h 1251701"/>
              <a:gd name="connsiteX58" fmla="*/ 900916 w 2131574"/>
              <a:gd name="connsiteY58" fmla="*/ 1176473 h 1251701"/>
              <a:gd name="connsiteX59" fmla="*/ 898454 w 2131574"/>
              <a:gd name="connsiteY59" fmla="*/ 939824 h 1251701"/>
              <a:gd name="connsiteX60" fmla="*/ 859628 w 2131574"/>
              <a:gd name="connsiteY60" fmla="*/ 951543 h 1251701"/>
              <a:gd name="connsiteX61" fmla="*/ 859421 w 2131574"/>
              <a:gd name="connsiteY61" fmla="*/ 894592 h 1251701"/>
              <a:gd name="connsiteX62" fmla="*/ 779871 w 2131574"/>
              <a:gd name="connsiteY62" fmla="*/ 925042 h 1251701"/>
              <a:gd name="connsiteX63" fmla="*/ 779330 w 2131574"/>
              <a:gd name="connsiteY63" fmla="*/ 985062 h 1251701"/>
              <a:gd name="connsiteX64" fmla="*/ 742398 w 2131574"/>
              <a:gd name="connsiteY64" fmla="*/ 1001695 h 1251701"/>
              <a:gd name="connsiteX65" fmla="*/ 741262 w 2131574"/>
              <a:gd name="connsiteY65" fmla="*/ 1237840 h 1251701"/>
              <a:gd name="connsiteX66" fmla="*/ 705280 w 2131574"/>
              <a:gd name="connsiteY66" fmla="*/ 1251701 h 1251701"/>
              <a:gd name="connsiteX67" fmla="*/ 702818 w 2131574"/>
              <a:gd name="connsiteY67" fmla="*/ 1015052 h 1251701"/>
              <a:gd name="connsiteX68" fmla="*/ 663992 w 2131574"/>
              <a:gd name="connsiteY68" fmla="*/ 1026772 h 1251701"/>
              <a:gd name="connsiteX69" fmla="*/ 663835 w 2131574"/>
              <a:gd name="connsiteY69" fmla="*/ 969456 h 1251701"/>
              <a:gd name="connsiteX70" fmla="*/ 585207 w 2131574"/>
              <a:gd name="connsiteY70" fmla="*/ 999553 h 1251701"/>
              <a:gd name="connsiteX71" fmla="*/ 585207 w 2131574"/>
              <a:gd name="connsiteY71" fmla="*/ 999552 h 1251701"/>
              <a:gd name="connsiteX72" fmla="*/ 384123 w 2131574"/>
              <a:gd name="connsiteY72" fmla="*/ 922654 h 1251701"/>
              <a:gd name="connsiteX73" fmla="*/ 384078 w 2131574"/>
              <a:gd name="connsiteY73" fmla="*/ 934087 h 1251701"/>
              <a:gd name="connsiteX74" fmla="*/ 347904 w 2131574"/>
              <a:gd name="connsiteY74" fmla="*/ 948074 h 1251701"/>
              <a:gd name="connsiteX75" fmla="*/ 347527 w 2131574"/>
              <a:gd name="connsiteY75" fmla="*/ 908658 h 1251701"/>
              <a:gd name="connsiteX76" fmla="*/ 189088 w 2131574"/>
              <a:gd name="connsiteY76" fmla="*/ 848068 h 1251701"/>
              <a:gd name="connsiteX77" fmla="*/ 188440 w 2131574"/>
              <a:gd name="connsiteY77" fmla="*/ 1009315 h 1251701"/>
              <a:gd name="connsiteX78" fmla="*/ 152268 w 2131574"/>
              <a:gd name="connsiteY78" fmla="*/ 1023303 h 1251701"/>
              <a:gd name="connsiteX79" fmla="*/ 150443 w 2131574"/>
              <a:gd name="connsiteY79" fmla="*/ 833290 h 1251701"/>
              <a:gd name="connsiteX80" fmla="*/ 0 w 2131574"/>
              <a:gd name="connsiteY80" fmla="*/ 775758 h 1251701"/>
              <a:gd name="connsiteX81" fmla="*/ 0 w 2131574"/>
              <a:gd name="connsiteY81" fmla="*/ 634811 h 1251701"/>
              <a:gd name="connsiteX82" fmla="*/ 0 w 2131574"/>
              <a:gd name="connsiteY82" fmla="*/ 625805 h 1251701"/>
              <a:gd name="connsiteX83" fmla="*/ 11702 w 2131574"/>
              <a:gd name="connsiteY83" fmla="*/ 630321 h 1251701"/>
              <a:gd name="connsiteX84" fmla="*/ 110416 w 2131574"/>
              <a:gd name="connsiteY84" fmla="*/ 592442 h 1251701"/>
              <a:gd name="connsiteX85" fmla="*/ 110413 w 2131574"/>
              <a:gd name="connsiteY85" fmla="*/ 591589 h 1251701"/>
              <a:gd name="connsiteX86" fmla="*/ 228402 w 2131574"/>
              <a:gd name="connsiteY86" fmla="*/ 546351 h 1251701"/>
              <a:gd name="connsiteX87" fmla="*/ 228394 w 2131574"/>
              <a:gd name="connsiteY87" fmla="*/ 547171 h 1251701"/>
              <a:gd name="connsiteX88" fmla="*/ 306052 w 2131574"/>
              <a:gd name="connsiteY88" fmla="*/ 517369 h 1251701"/>
              <a:gd name="connsiteX89" fmla="*/ 306051 w 2131574"/>
              <a:gd name="connsiteY89" fmla="*/ 516361 h 1251701"/>
              <a:gd name="connsiteX90" fmla="*/ 423850 w 2131574"/>
              <a:gd name="connsiteY90" fmla="*/ 471123 h 1251701"/>
              <a:gd name="connsiteX91" fmla="*/ 423840 w 2131574"/>
              <a:gd name="connsiteY91" fmla="*/ 472171 h 125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131574" h="1251701">
                <a:moveTo>
                  <a:pt x="1468556" y="207970"/>
                </a:moveTo>
                <a:lnTo>
                  <a:pt x="765847" y="477621"/>
                </a:lnTo>
                <a:lnTo>
                  <a:pt x="989468" y="563908"/>
                </a:lnTo>
                <a:lnTo>
                  <a:pt x="1692178" y="294162"/>
                </a:lnTo>
                <a:close/>
                <a:moveTo>
                  <a:pt x="1654318" y="0"/>
                </a:moveTo>
                <a:lnTo>
                  <a:pt x="2022772" y="0"/>
                </a:lnTo>
                <a:lnTo>
                  <a:pt x="2131574" y="41936"/>
                </a:lnTo>
                <a:lnTo>
                  <a:pt x="2131574" y="466298"/>
                </a:lnTo>
                <a:lnTo>
                  <a:pt x="2111480" y="475348"/>
                </a:lnTo>
                <a:lnTo>
                  <a:pt x="2110534" y="711492"/>
                </a:lnTo>
                <a:lnTo>
                  <a:pt x="2074362" y="725354"/>
                </a:lnTo>
                <a:lnTo>
                  <a:pt x="2072088" y="488705"/>
                </a:lnTo>
                <a:lnTo>
                  <a:pt x="2033263" y="500423"/>
                </a:lnTo>
                <a:lnTo>
                  <a:pt x="2033061" y="445358"/>
                </a:lnTo>
                <a:lnTo>
                  <a:pt x="1953489" y="475816"/>
                </a:lnTo>
                <a:lnTo>
                  <a:pt x="1952964" y="533941"/>
                </a:lnTo>
                <a:lnTo>
                  <a:pt x="1915844" y="550576"/>
                </a:lnTo>
                <a:lnTo>
                  <a:pt x="1914897" y="786594"/>
                </a:lnTo>
                <a:lnTo>
                  <a:pt x="1878914" y="800581"/>
                </a:lnTo>
                <a:lnTo>
                  <a:pt x="1876454" y="563933"/>
                </a:lnTo>
                <a:lnTo>
                  <a:pt x="1837626" y="575651"/>
                </a:lnTo>
                <a:lnTo>
                  <a:pt x="1837425" y="520241"/>
                </a:lnTo>
                <a:lnTo>
                  <a:pt x="1757852" y="550699"/>
                </a:lnTo>
                <a:lnTo>
                  <a:pt x="1757326" y="609045"/>
                </a:lnTo>
                <a:lnTo>
                  <a:pt x="1720397" y="625678"/>
                </a:lnTo>
                <a:lnTo>
                  <a:pt x="1719260" y="861824"/>
                </a:lnTo>
                <a:lnTo>
                  <a:pt x="1683276" y="875810"/>
                </a:lnTo>
                <a:lnTo>
                  <a:pt x="1680816" y="639162"/>
                </a:lnTo>
                <a:lnTo>
                  <a:pt x="1641990" y="650754"/>
                </a:lnTo>
                <a:lnTo>
                  <a:pt x="1641837" y="595106"/>
                </a:lnTo>
                <a:lnTo>
                  <a:pt x="1562218" y="625583"/>
                </a:lnTo>
                <a:lnTo>
                  <a:pt x="1561688" y="684273"/>
                </a:lnTo>
                <a:lnTo>
                  <a:pt x="1524758" y="700907"/>
                </a:lnTo>
                <a:lnTo>
                  <a:pt x="1523622" y="937051"/>
                </a:lnTo>
                <a:lnTo>
                  <a:pt x="1487638" y="950913"/>
                </a:lnTo>
                <a:lnTo>
                  <a:pt x="1485366" y="714264"/>
                </a:lnTo>
                <a:lnTo>
                  <a:pt x="1446352" y="725983"/>
                </a:lnTo>
                <a:lnTo>
                  <a:pt x="1446199" y="669990"/>
                </a:lnTo>
                <a:lnTo>
                  <a:pt x="1366584" y="700465"/>
                </a:lnTo>
                <a:lnTo>
                  <a:pt x="1366052" y="759503"/>
                </a:lnTo>
                <a:lnTo>
                  <a:pt x="1329122" y="776135"/>
                </a:lnTo>
                <a:lnTo>
                  <a:pt x="1328175" y="1012153"/>
                </a:lnTo>
                <a:lnTo>
                  <a:pt x="1292002" y="1026141"/>
                </a:lnTo>
                <a:lnTo>
                  <a:pt x="1289728" y="789493"/>
                </a:lnTo>
                <a:lnTo>
                  <a:pt x="1250904" y="801211"/>
                </a:lnTo>
                <a:lnTo>
                  <a:pt x="1250697" y="744824"/>
                </a:lnTo>
                <a:lnTo>
                  <a:pt x="1171004" y="775328"/>
                </a:lnTo>
                <a:lnTo>
                  <a:pt x="1170416" y="834605"/>
                </a:lnTo>
                <a:lnTo>
                  <a:pt x="1133484" y="851239"/>
                </a:lnTo>
                <a:lnTo>
                  <a:pt x="1132536" y="1087383"/>
                </a:lnTo>
                <a:lnTo>
                  <a:pt x="1096366" y="1101370"/>
                </a:lnTo>
                <a:lnTo>
                  <a:pt x="1094094" y="864721"/>
                </a:lnTo>
                <a:lnTo>
                  <a:pt x="1055266" y="876441"/>
                </a:lnTo>
                <a:lnTo>
                  <a:pt x="1055059" y="819708"/>
                </a:lnTo>
                <a:lnTo>
                  <a:pt x="975504" y="850159"/>
                </a:lnTo>
                <a:lnTo>
                  <a:pt x="974966" y="909834"/>
                </a:lnTo>
                <a:lnTo>
                  <a:pt x="938037" y="926467"/>
                </a:lnTo>
                <a:lnTo>
                  <a:pt x="936898" y="1162611"/>
                </a:lnTo>
                <a:lnTo>
                  <a:pt x="900916" y="1176473"/>
                </a:lnTo>
                <a:lnTo>
                  <a:pt x="898454" y="939824"/>
                </a:lnTo>
                <a:lnTo>
                  <a:pt x="859628" y="951543"/>
                </a:lnTo>
                <a:lnTo>
                  <a:pt x="859421" y="894592"/>
                </a:lnTo>
                <a:lnTo>
                  <a:pt x="779871" y="925042"/>
                </a:lnTo>
                <a:lnTo>
                  <a:pt x="779330" y="985062"/>
                </a:lnTo>
                <a:lnTo>
                  <a:pt x="742398" y="1001695"/>
                </a:lnTo>
                <a:lnTo>
                  <a:pt x="741262" y="1237840"/>
                </a:lnTo>
                <a:lnTo>
                  <a:pt x="705280" y="1251701"/>
                </a:lnTo>
                <a:lnTo>
                  <a:pt x="702818" y="1015052"/>
                </a:lnTo>
                <a:lnTo>
                  <a:pt x="663992" y="1026772"/>
                </a:lnTo>
                <a:lnTo>
                  <a:pt x="663835" y="969456"/>
                </a:lnTo>
                <a:lnTo>
                  <a:pt x="585207" y="999553"/>
                </a:lnTo>
                <a:lnTo>
                  <a:pt x="585207" y="999552"/>
                </a:lnTo>
                <a:lnTo>
                  <a:pt x="384123" y="922654"/>
                </a:lnTo>
                <a:lnTo>
                  <a:pt x="384078" y="934087"/>
                </a:lnTo>
                <a:lnTo>
                  <a:pt x="347904" y="948074"/>
                </a:lnTo>
                <a:lnTo>
                  <a:pt x="347527" y="908658"/>
                </a:lnTo>
                <a:lnTo>
                  <a:pt x="189088" y="848068"/>
                </a:lnTo>
                <a:lnTo>
                  <a:pt x="188440" y="1009315"/>
                </a:lnTo>
                <a:lnTo>
                  <a:pt x="152268" y="1023303"/>
                </a:lnTo>
                <a:lnTo>
                  <a:pt x="150443" y="833290"/>
                </a:lnTo>
                <a:lnTo>
                  <a:pt x="0" y="775758"/>
                </a:lnTo>
                <a:lnTo>
                  <a:pt x="0" y="634811"/>
                </a:lnTo>
                <a:lnTo>
                  <a:pt x="0" y="625805"/>
                </a:lnTo>
                <a:lnTo>
                  <a:pt x="11702" y="630321"/>
                </a:lnTo>
                <a:lnTo>
                  <a:pt x="110416" y="592442"/>
                </a:lnTo>
                <a:lnTo>
                  <a:pt x="110413" y="591589"/>
                </a:lnTo>
                <a:lnTo>
                  <a:pt x="228402" y="546351"/>
                </a:lnTo>
                <a:lnTo>
                  <a:pt x="228394" y="547171"/>
                </a:lnTo>
                <a:lnTo>
                  <a:pt x="306052" y="517369"/>
                </a:lnTo>
                <a:lnTo>
                  <a:pt x="306051" y="516361"/>
                </a:lnTo>
                <a:lnTo>
                  <a:pt x="423850" y="471123"/>
                </a:lnTo>
                <a:lnTo>
                  <a:pt x="423840" y="472171"/>
                </a:lnTo>
                <a:close/>
              </a:path>
            </a:pathLst>
          </a:custGeom>
          <a:solidFill>
            <a:schemeClr val="bg1"/>
          </a:solidFill>
          <a:ln w="2694" cap="flat">
            <a:noFill/>
            <a:prstDash val="solid"/>
            <a:miter/>
          </a:ln>
        </p:spPr>
        <p:txBody>
          <a:bodyPr rtlCol="0" anchor="ctr"/>
          <a:lstStyle/>
          <a:p>
            <a:endParaRPr lang="en-US"/>
          </a:p>
        </p:txBody>
      </p:sp>
      <p:grpSp>
        <p:nvGrpSpPr>
          <p:cNvPr id="68" name="Group 67">
            <a:extLst>
              <a:ext uri="{FF2B5EF4-FFF2-40B4-BE49-F238E27FC236}">
                <a16:creationId xmlns:a16="http://schemas.microsoft.com/office/drawing/2014/main" id="{311EB2B1-1FFF-40A7-8916-39F9F66C67AE}"/>
              </a:ext>
            </a:extLst>
          </p:cNvPr>
          <p:cNvGrpSpPr/>
          <p:nvPr userDrawn="1"/>
        </p:nvGrpSpPr>
        <p:grpSpPr>
          <a:xfrm>
            <a:off x="-189873" y="30973"/>
            <a:ext cx="2984373" cy="1122167"/>
            <a:chOff x="-82869" y="2041805"/>
            <a:chExt cx="2984373" cy="1122167"/>
          </a:xfrm>
        </p:grpSpPr>
        <p:grpSp>
          <p:nvGrpSpPr>
            <p:cNvPr id="69" name="Group 68">
              <a:extLst>
                <a:ext uri="{FF2B5EF4-FFF2-40B4-BE49-F238E27FC236}">
                  <a16:creationId xmlns:a16="http://schemas.microsoft.com/office/drawing/2014/main" id="{3E57FF97-F37F-4F19-9B19-E980E9F0D19F}"/>
                </a:ext>
              </a:extLst>
            </p:cNvPr>
            <p:cNvGrpSpPr/>
            <p:nvPr userDrawn="1"/>
          </p:nvGrpSpPr>
          <p:grpSpPr>
            <a:xfrm>
              <a:off x="200146" y="2104325"/>
              <a:ext cx="2701358" cy="875012"/>
              <a:chOff x="1066498" y="286265"/>
              <a:chExt cx="11991969" cy="3884392"/>
            </a:xfrm>
            <a:solidFill>
              <a:schemeClr val="bg1"/>
            </a:solidFill>
          </p:grpSpPr>
          <p:sp>
            <p:nvSpPr>
              <p:cNvPr id="97" name="Rectangle 96">
                <a:extLst>
                  <a:ext uri="{FF2B5EF4-FFF2-40B4-BE49-F238E27FC236}">
                    <a16:creationId xmlns:a16="http://schemas.microsoft.com/office/drawing/2014/main" id="{E4701247-9B01-4379-8F79-CA130966C099}"/>
                  </a:ext>
                </a:extLst>
              </p:cNvPr>
              <p:cNvSpPr/>
              <p:nvPr/>
            </p:nvSpPr>
            <p:spPr>
              <a:xfrm rot="2143082">
                <a:off x="5813228" y="3225577"/>
                <a:ext cx="1095502" cy="475403"/>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70C40288-889F-4C14-813B-93CB4BE3595D}"/>
                  </a:ext>
                </a:extLst>
              </p:cNvPr>
              <p:cNvSpPr>
                <a:spLocks noChangeAspect="1"/>
              </p:cNvSpPr>
              <p:nvPr/>
            </p:nvSpPr>
            <p:spPr>
              <a:xfrm rot="2143082">
                <a:off x="12731593" y="2328837"/>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0A988AA3-AADC-43BF-BC51-C5A0FD6710AE}"/>
                  </a:ext>
                </a:extLst>
              </p:cNvPr>
              <p:cNvSpPr>
                <a:spLocks noChangeAspect="1"/>
              </p:cNvSpPr>
              <p:nvPr/>
            </p:nvSpPr>
            <p:spPr>
              <a:xfrm rot="2143082">
                <a:off x="12012401" y="1020618"/>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67ACEEB3-7388-4FAA-9D8F-35B2DDACCB47}"/>
                  </a:ext>
                </a:extLst>
              </p:cNvPr>
              <p:cNvSpPr>
                <a:spLocks noChangeAspect="1"/>
              </p:cNvSpPr>
              <p:nvPr/>
            </p:nvSpPr>
            <p:spPr>
              <a:xfrm rot="2143082">
                <a:off x="3996941" y="286265"/>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828B62BF-3D3C-4C75-B055-917521385691}"/>
                  </a:ext>
                </a:extLst>
              </p:cNvPr>
              <p:cNvSpPr>
                <a:spLocks noChangeAspect="1"/>
              </p:cNvSpPr>
              <p:nvPr/>
            </p:nvSpPr>
            <p:spPr>
              <a:xfrm rot="2143082">
                <a:off x="4668722" y="303427"/>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3C31D63E-DEE2-491E-9108-5BD8FEECDE81}"/>
                  </a:ext>
                </a:extLst>
              </p:cNvPr>
              <p:cNvSpPr>
                <a:spLocks noChangeAspect="1"/>
              </p:cNvSpPr>
              <p:nvPr/>
            </p:nvSpPr>
            <p:spPr>
              <a:xfrm rot="2143082">
                <a:off x="5318715" y="358216"/>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5EA36B86-0126-4E44-9EB4-D5952A49774C}"/>
                  </a:ext>
                </a:extLst>
              </p:cNvPr>
              <p:cNvSpPr>
                <a:spLocks noChangeAspect="1"/>
              </p:cNvSpPr>
              <p:nvPr/>
            </p:nvSpPr>
            <p:spPr>
              <a:xfrm rot="2143082">
                <a:off x="1412639" y="3092041"/>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5FC6C0F2-4F5A-465F-B239-2C2658FF3BC2}"/>
                  </a:ext>
                </a:extLst>
              </p:cNvPr>
              <p:cNvSpPr/>
              <p:nvPr/>
            </p:nvSpPr>
            <p:spPr>
              <a:xfrm rot="2143082">
                <a:off x="3222236" y="867087"/>
                <a:ext cx="802454" cy="156661"/>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B2F8833E-DE8E-4ACF-991D-49002FAD3BF4}"/>
                  </a:ext>
                </a:extLst>
              </p:cNvPr>
              <p:cNvSpPr/>
              <p:nvPr/>
            </p:nvSpPr>
            <p:spPr>
              <a:xfrm rot="2143082">
                <a:off x="4067032" y="3784745"/>
                <a:ext cx="326874" cy="267682"/>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5AE6E730-12DC-414C-84D3-DC429C339049}"/>
                  </a:ext>
                </a:extLst>
              </p:cNvPr>
              <p:cNvSpPr/>
              <p:nvPr/>
            </p:nvSpPr>
            <p:spPr>
              <a:xfrm rot="2143082">
                <a:off x="8226837" y="1636990"/>
                <a:ext cx="229078" cy="352760"/>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82CB1C93-47AD-4BD1-8229-9CFC6459EAAF}"/>
                  </a:ext>
                </a:extLst>
              </p:cNvPr>
              <p:cNvSpPr/>
              <p:nvPr/>
            </p:nvSpPr>
            <p:spPr>
              <a:xfrm rot="2143082">
                <a:off x="8579610" y="1890648"/>
                <a:ext cx="229078" cy="352760"/>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385550C-3847-41F7-8366-E6F331200B1B}"/>
                  </a:ext>
                </a:extLst>
              </p:cNvPr>
              <p:cNvSpPr>
                <a:spLocks noChangeAspect="1"/>
              </p:cNvSpPr>
              <p:nvPr/>
            </p:nvSpPr>
            <p:spPr>
              <a:xfrm rot="2143082">
                <a:off x="7545295" y="1382204"/>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8D958013-051E-4D57-83E4-4510DA1FC7CB}"/>
                  </a:ext>
                </a:extLst>
              </p:cNvPr>
              <p:cNvSpPr>
                <a:spLocks noChangeAspect="1"/>
              </p:cNvSpPr>
              <p:nvPr/>
            </p:nvSpPr>
            <p:spPr>
              <a:xfrm rot="2143082">
                <a:off x="7019854" y="984696"/>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3892A3E6-91D0-4236-9EB4-5F593A2EBB68}"/>
                  </a:ext>
                </a:extLst>
              </p:cNvPr>
              <p:cNvSpPr/>
              <p:nvPr/>
            </p:nvSpPr>
            <p:spPr>
              <a:xfrm rot="2143082">
                <a:off x="1066498" y="3902975"/>
                <a:ext cx="1314414" cy="267682"/>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049B3538-18F0-488E-BB58-795CA3E8B7C1}"/>
                </a:ext>
              </a:extLst>
            </p:cNvPr>
            <p:cNvGrpSpPr/>
            <p:nvPr userDrawn="1"/>
          </p:nvGrpSpPr>
          <p:grpSpPr>
            <a:xfrm>
              <a:off x="-82869" y="2041805"/>
              <a:ext cx="2978819" cy="1122167"/>
              <a:chOff x="-189872" y="8725"/>
              <a:chExt cx="13223684" cy="4981553"/>
            </a:xfrm>
          </p:grpSpPr>
          <p:sp>
            <p:nvSpPr>
              <p:cNvPr id="71" name="Freeform: Shape 70">
                <a:extLst>
                  <a:ext uri="{FF2B5EF4-FFF2-40B4-BE49-F238E27FC236}">
                    <a16:creationId xmlns:a16="http://schemas.microsoft.com/office/drawing/2014/main" id="{8D3342D1-A811-485D-BB35-CA6AD2F8F98A}"/>
                  </a:ext>
                </a:extLst>
              </p:cNvPr>
              <p:cNvSpPr/>
              <p:nvPr/>
            </p:nvSpPr>
            <p:spPr>
              <a:xfrm rot="2143082">
                <a:off x="7006336" y="655174"/>
                <a:ext cx="6027476" cy="1135945"/>
              </a:xfrm>
              <a:custGeom>
                <a:avLst/>
                <a:gdLst>
                  <a:gd name="connsiteX0" fmla="*/ 0 w 2529191"/>
                  <a:gd name="connsiteY0" fmla="*/ 457200 h 476656"/>
                  <a:gd name="connsiteX1" fmla="*/ 1906621 w 2529191"/>
                  <a:gd name="connsiteY1" fmla="*/ 476656 h 476656"/>
                  <a:gd name="connsiteX2" fmla="*/ 2529191 w 2529191"/>
                  <a:gd name="connsiteY2" fmla="*/ 0 h 476656"/>
                </a:gdLst>
                <a:ahLst/>
                <a:cxnLst>
                  <a:cxn ang="0">
                    <a:pos x="connsiteX0" y="connsiteY0"/>
                  </a:cxn>
                  <a:cxn ang="0">
                    <a:pos x="connsiteX1" y="connsiteY1"/>
                  </a:cxn>
                  <a:cxn ang="0">
                    <a:pos x="connsiteX2" y="connsiteY2"/>
                  </a:cxn>
                </a:cxnLst>
                <a:rect l="l" t="t" r="r" b="b"/>
                <a:pathLst>
                  <a:path w="2529191" h="476656">
                    <a:moveTo>
                      <a:pt x="0" y="457200"/>
                    </a:moveTo>
                    <a:lnTo>
                      <a:pt x="1906621" y="476656"/>
                    </a:lnTo>
                    <a:lnTo>
                      <a:pt x="2529191" y="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FE4E21AD-0E48-482D-92A7-D8F93B494FD7}"/>
                  </a:ext>
                </a:extLst>
              </p:cNvPr>
              <p:cNvCxnSpPr>
                <a:cxnSpLocks/>
              </p:cNvCxnSpPr>
              <p:nvPr/>
            </p:nvCxnSpPr>
            <p:spPr>
              <a:xfrm rot="2143082">
                <a:off x="2876886" y="92218"/>
                <a:ext cx="751230" cy="50029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4407AE8-E730-48DD-A85F-BB30A7105592}"/>
                  </a:ext>
                </a:extLst>
              </p:cNvPr>
              <p:cNvCxnSpPr>
                <a:cxnSpLocks/>
                <a:endCxn id="100" idx="1"/>
              </p:cNvCxnSpPr>
              <p:nvPr/>
            </p:nvCxnSpPr>
            <p:spPr>
              <a:xfrm rot="2143082">
                <a:off x="3861913" y="8725"/>
                <a:ext cx="362215" cy="1920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954099B-AE86-4318-A3AA-7879DA254C89}"/>
                  </a:ext>
                </a:extLst>
              </p:cNvPr>
              <p:cNvCxnSpPr>
                <a:cxnSpLocks/>
                <a:endCxn id="101" idx="1"/>
              </p:cNvCxnSpPr>
              <p:nvPr/>
            </p:nvCxnSpPr>
            <p:spPr>
              <a:xfrm rot="2143082">
                <a:off x="4587946" y="36177"/>
                <a:ext cx="304652" cy="19919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64796D9-34CB-446F-8C6C-E892F8C5B9A5}"/>
                  </a:ext>
                </a:extLst>
              </p:cNvPr>
              <p:cNvCxnSpPr>
                <a:cxnSpLocks/>
                <a:endCxn id="102" idx="1"/>
              </p:cNvCxnSpPr>
              <p:nvPr/>
            </p:nvCxnSpPr>
            <p:spPr>
              <a:xfrm rot="2143082">
                <a:off x="5184517" y="13932"/>
                <a:ext cx="382898" cy="2590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F2ABBB4-D4BB-4625-A164-F50D7D41F3CE}"/>
                  </a:ext>
                </a:extLst>
              </p:cNvPr>
              <p:cNvCxnSpPr>
                <a:cxnSpLocks/>
              </p:cNvCxnSpPr>
              <p:nvPr/>
            </p:nvCxnSpPr>
            <p:spPr>
              <a:xfrm rot="2143082">
                <a:off x="6351522" y="167773"/>
                <a:ext cx="1161265" cy="7015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9710375-77AA-49E0-A302-408F4182C3FE}"/>
                  </a:ext>
                </a:extLst>
              </p:cNvPr>
              <p:cNvCxnSpPr>
                <a:cxnSpLocks/>
              </p:cNvCxnSpPr>
              <p:nvPr/>
            </p:nvCxnSpPr>
            <p:spPr>
              <a:xfrm rot="2143082">
                <a:off x="6692921" y="218797"/>
                <a:ext cx="1381992" cy="85998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CE20859B-CDB1-4EDD-95C3-AD7E058B4EA0}"/>
                  </a:ext>
                </a:extLst>
              </p:cNvPr>
              <p:cNvSpPr/>
              <p:nvPr/>
            </p:nvSpPr>
            <p:spPr>
              <a:xfrm rot="2143082">
                <a:off x="7510123" y="2742036"/>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CC308384-A5E5-46C3-9EB3-5223C132CDAC}"/>
                  </a:ext>
                </a:extLst>
              </p:cNvPr>
              <p:cNvSpPr/>
              <p:nvPr/>
            </p:nvSpPr>
            <p:spPr>
              <a:xfrm rot="2143082">
                <a:off x="4669450" y="3406144"/>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03E74C94-8210-46D1-8EDD-B2C85995DB80}"/>
                  </a:ext>
                </a:extLst>
              </p:cNvPr>
              <p:cNvSpPr/>
              <p:nvPr/>
            </p:nvSpPr>
            <p:spPr>
              <a:xfrm rot="2143082">
                <a:off x="3138553" y="4575929"/>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49258143-A5BC-432E-8135-895A78D7C940}"/>
                  </a:ext>
                </a:extLst>
              </p:cNvPr>
              <p:cNvCxnSpPr>
                <a:cxnSpLocks/>
                <a:endCxn id="99" idx="3"/>
              </p:cNvCxnSpPr>
              <p:nvPr/>
            </p:nvCxnSpPr>
            <p:spPr>
              <a:xfrm rot="2143082" flipV="1">
                <a:off x="9495558" y="398794"/>
                <a:ext cx="2220218" cy="173889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521C80A-6649-41B0-88E4-C5D5531E250B}"/>
                  </a:ext>
                </a:extLst>
              </p:cNvPr>
              <p:cNvCxnSpPr>
                <a:cxnSpLocks/>
                <a:endCxn id="106" idx="1"/>
              </p:cNvCxnSpPr>
              <p:nvPr/>
            </p:nvCxnSpPr>
            <p:spPr>
              <a:xfrm rot="2143082">
                <a:off x="7207957" y="513530"/>
                <a:ext cx="1437691" cy="8977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3A23F11-AC30-4BC4-9767-A2A015B40E0E}"/>
                  </a:ext>
                </a:extLst>
              </p:cNvPr>
              <p:cNvCxnSpPr>
                <a:cxnSpLocks/>
                <a:endCxn id="103" idx="3"/>
              </p:cNvCxnSpPr>
              <p:nvPr/>
            </p:nvCxnSpPr>
            <p:spPr>
              <a:xfrm rot="2143082" flipV="1">
                <a:off x="702503" y="3052333"/>
                <a:ext cx="629883" cy="4852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B0467B1-3C2E-4AED-BF5C-475467E36519}"/>
                  </a:ext>
                </a:extLst>
              </p:cNvPr>
              <p:cNvCxnSpPr>
                <a:cxnSpLocks/>
              </p:cNvCxnSpPr>
              <p:nvPr/>
            </p:nvCxnSpPr>
            <p:spPr>
              <a:xfrm rot="2143082" flipV="1">
                <a:off x="669928" y="3488332"/>
                <a:ext cx="489377" cy="3361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A281F91D-A5F6-4D87-BD20-0F2144E81D98}"/>
                  </a:ext>
                </a:extLst>
              </p:cNvPr>
              <p:cNvCxnSpPr>
                <a:cxnSpLocks/>
                <a:endCxn id="80" idx="1"/>
              </p:cNvCxnSpPr>
              <p:nvPr/>
            </p:nvCxnSpPr>
            <p:spPr>
              <a:xfrm rot="2143082">
                <a:off x="2366587" y="3215368"/>
                <a:ext cx="1384975" cy="105856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0141A34-43F0-4BB2-B8F7-CCE47CC97474}"/>
                  </a:ext>
                </a:extLst>
              </p:cNvPr>
              <p:cNvCxnSpPr>
                <a:cxnSpLocks/>
                <a:endCxn id="97" idx="1"/>
              </p:cNvCxnSpPr>
              <p:nvPr/>
            </p:nvCxnSpPr>
            <p:spPr>
              <a:xfrm rot="2143082" flipV="1">
                <a:off x="4532904" y="2697776"/>
                <a:ext cx="1219991" cy="95275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Freeform: Shape 86">
                <a:extLst>
                  <a:ext uri="{FF2B5EF4-FFF2-40B4-BE49-F238E27FC236}">
                    <a16:creationId xmlns:a16="http://schemas.microsoft.com/office/drawing/2014/main" id="{6046D093-C87E-4FDE-8401-F242157D8F87}"/>
                  </a:ext>
                </a:extLst>
              </p:cNvPr>
              <p:cNvSpPr/>
              <p:nvPr/>
            </p:nvSpPr>
            <p:spPr>
              <a:xfrm rot="2143082">
                <a:off x="568532" y="1210040"/>
                <a:ext cx="4879294" cy="908510"/>
              </a:xfrm>
              <a:custGeom>
                <a:avLst/>
                <a:gdLst>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850418 w 2391302"/>
                  <a:gd name="connsiteY4" fmla="*/ 375890 h 381222"/>
                  <a:gd name="connsiteX5" fmla="*/ 2391302 w 2391302"/>
                  <a:gd name="connsiteY5" fmla="*/ 381222 h 381222"/>
                  <a:gd name="connsiteX6" fmla="*/ 2391302 w 2391302"/>
                  <a:gd name="connsiteY6" fmla="*/ 381222 h 381222"/>
                  <a:gd name="connsiteX0" fmla="*/ 0 w 2391302"/>
                  <a:gd name="connsiteY0" fmla="*/ 7998 h 381222"/>
                  <a:gd name="connsiteX1" fmla="*/ 0 w 2391302"/>
                  <a:gd name="connsiteY1" fmla="*/ 7998 h 381222"/>
                  <a:gd name="connsiteX2" fmla="*/ 343899 w 2391302"/>
                  <a:gd name="connsiteY2" fmla="*/ 0 h 381222"/>
                  <a:gd name="connsiteX3" fmla="*/ 850418 w 2391302"/>
                  <a:gd name="connsiteY3" fmla="*/ 375890 h 381222"/>
                  <a:gd name="connsiteX4" fmla="*/ 2391302 w 2391302"/>
                  <a:gd name="connsiteY4" fmla="*/ 381222 h 381222"/>
                  <a:gd name="connsiteX5" fmla="*/ 2391302 w 2391302"/>
                  <a:gd name="connsiteY5" fmla="*/ 381222 h 381222"/>
                  <a:gd name="connsiteX0" fmla="*/ 0 w 2391302"/>
                  <a:gd name="connsiteY0" fmla="*/ 7998 h 381222"/>
                  <a:gd name="connsiteX1" fmla="*/ 343899 w 2391302"/>
                  <a:gd name="connsiteY1" fmla="*/ 0 h 381222"/>
                  <a:gd name="connsiteX2" fmla="*/ 850418 w 2391302"/>
                  <a:gd name="connsiteY2" fmla="*/ 375890 h 381222"/>
                  <a:gd name="connsiteX3" fmla="*/ 2391302 w 2391302"/>
                  <a:gd name="connsiteY3" fmla="*/ 381222 h 381222"/>
                  <a:gd name="connsiteX4" fmla="*/ 2391302 w 2391302"/>
                  <a:gd name="connsiteY4" fmla="*/ 381222 h 381222"/>
                  <a:gd name="connsiteX0" fmla="*/ 0 w 2047403"/>
                  <a:gd name="connsiteY0" fmla="*/ 0 h 381222"/>
                  <a:gd name="connsiteX1" fmla="*/ 506519 w 2047403"/>
                  <a:gd name="connsiteY1" fmla="*/ 375890 h 381222"/>
                  <a:gd name="connsiteX2" fmla="*/ 2047403 w 2047403"/>
                  <a:gd name="connsiteY2" fmla="*/ 381222 h 381222"/>
                  <a:gd name="connsiteX3" fmla="*/ 2047403 w 2047403"/>
                  <a:gd name="connsiteY3" fmla="*/ 381222 h 381222"/>
                </a:gdLst>
                <a:ahLst/>
                <a:cxnLst>
                  <a:cxn ang="0">
                    <a:pos x="connsiteX0" y="connsiteY0"/>
                  </a:cxn>
                  <a:cxn ang="0">
                    <a:pos x="connsiteX1" y="connsiteY1"/>
                  </a:cxn>
                  <a:cxn ang="0">
                    <a:pos x="connsiteX2" y="connsiteY2"/>
                  </a:cxn>
                  <a:cxn ang="0">
                    <a:pos x="connsiteX3" y="connsiteY3"/>
                  </a:cxn>
                </a:cxnLst>
                <a:rect l="l" t="t" r="r" b="b"/>
                <a:pathLst>
                  <a:path w="2047403" h="381222">
                    <a:moveTo>
                      <a:pt x="0" y="0"/>
                    </a:moveTo>
                    <a:lnTo>
                      <a:pt x="506519" y="375890"/>
                    </a:lnTo>
                    <a:lnTo>
                      <a:pt x="2047403" y="381222"/>
                    </a:lnTo>
                    <a:lnTo>
                      <a:pt x="2047403" y="381222"/>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Shape 87">
                <a:extLst>
                  <a:ext uri="{FF2B5EF4-FFF2-40B4-BE49-F238E27FC236}">
                    <a16:creationId xmlns:a16="http://schemas.microsoft.com/office/drawing/2014/main" id="{3AE092B6-338B-4D0B-A830-BFE6769978DF}"/>
                  </a:ext>
                </a:extLst>
              </p:cNvPr>
              <p:cNvSpPr/>
              <p:nvPr/>
            </p:nvSpPr>
            <p:spPr>
              <a:xfrm rot="2143082">
                <a:off x="-189872" y="1365133"/>
                <a:ext cx="5152485" cy="1114766"/>
              </a:xfrm>
              <a:custGeom>
                <a:avLst/>
                <a:gdLst>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850418 w 2391302"/>
                  <a:gd name="connsiteY4" fmla="*/ 375890 h 381222"/>
                  <a:gd name="connsiteX5" fmla="*/ 2391302 w 2391302"/>
                  <a:gd name="connsiteY5" fmla="*/ 381222 h 381222"/>
                  <a:gd name="connsiteX6" fmla="*/ 2391302 w 2391302"/>
                  <a:gd name="connsiteY6" fmla="*/ 381222 h 381222"/>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935726 w 2391302"/>
                  <a:gd name="connsiteY4" fmla="*/ 373714 h 381222"/>
                  <a:gd name="connsiteX5" fmla="*/ 2391302 w 2391302"/>
                  <a:gd name="connsiteY5" fmla="*/ 381222 h 381222"/>
                  <a:gd name="connsiteX6" fmla="*/ 2391302 w 2391302"/>
                  <a:gd name="connsiteY6" fmla="*/ 381222 h 381222"/>
                  <a:gd name="connsiteX0" fmla="*/ 0 w 2391302"/>
                  <a:gd name="connsiteY0" fmla="*/ 7998 h 381222"/>
                  <a:gd name="connsiteX1" fmla="*/ 71979 w 2391302"/>
                  <a:gd name="connsiteY1" fmla="*/ 7998 h 381222"/>
                  <a:gd name="connsiteX2" fmla="*/ 343899 w 2391302"/>
                  <a:gd name="connsiteY2" fmla="*/ 0 h 381222"/>
                  <a:gd name="connsiteX3" fmla="*/ 935726 w 2391302"/>
                  <a:gd name="connsiteY3" fmla="*/ 373714 h 381222"/>
                  <a:gd name="connsiteX4" fmla="*/ 2391302 w 2391302"/>
                  <a:gd name="connsiteY4" fmla="*/ 381222 h 381222"/>
                  <a:gd name="connsiteX5" fmla="*/ 2391302 w 2391302"/>
                  <a:gd name="connsiteY5" fmla="*/ 381222 h 381222"/>
                  <a:gd name="connsiteX0" fmla="*/ 0 w 2319323"/>
                  <a:gd name="connsiteY0" fmla="*/ 7998 h 381222"/>
                  <a:gd name="connsiteX1" fmla="*/ 271920 w 2319323"/>
                  <a:gd name="connsiteY1" fmla="*/ 0 h 381222"/>
                  <a:gd name="connsiteX2" fmla="*/ 863747 w 2319323"/>
                  <a:gd name="connsiteY2" fmla="*/ 373714 h 381222"/>
                  <a:gd name="connsiteX3" fmla="*/ 2319323 w 2319323"/>
                  <a:gd name="connsiteY3" fmla="*/ 381222 h 381222"/>
                  <a:gd name="connsiteX4" fmla="*/ 2319323 w 2319323"/>
                  <a:gd name="connsiteY4" fmla="*/ 381222 h 381222"/>
                  <a:gd name="connsiteX0" fmla="*/ 0 w 2188694"/>
                  <a:gd name="connsiteY0" fmla="*/ 10175 h 381222"/>
                  <a:gd name="connsiteX1" fmla="*/ 141291 w 2188694"/>
                  <a:gd name="connsiteY1" fmla="*/ 0 h 381222"/>
                  <a:gd name="connsiteX2" fmla="*/ 733118 w 2188694"/>
                  <a:gd name="connsiteY2" fmla="*/ 373714 h 381222"/>
                  <a:gd name="connsiteX3" fmla="*/ 2188694 w 2188694"/>
                  <a:gd name="connsiteY3" fmla="*/ 381222 h 381222"/>
                  <a:gd name="connsiteX4" fmla="*/ 2188694 w 2188694"/>
                  <a:gd name="connsiteY4" fmla="*/ 381222 h 381222"/>
                  <a:gd name="connsiteX0" fmla="*/ 0 w 2162035"/>
                  <a:gd name="connsiteY0" fmla="*/ 0 h 381930"/>
                  <a:gd name="connsiteX1" fmla="*/ 114632 w 2162035"/>
                  <a:gd name="connsiteY1" fmla="*/ 708 h 381930"/>
                  <a:gd name="connsiteX2" fmla="*/ 706459 w 2162035"/>
                  <a:gd name="connsiteY2" fmla="*/ 374422 h 381930"/>
                  <a:gd name="connsiteX3" fmla="*/ 2162035 w 2162035"/>
                  <a:gd name="connsiteY3" fmla="*/ 381930 h 381930"/>
                  <a:gd name="connsiteX4" fmla="*/ 2162035 w 2162035"/>
                  <a:gd name="connsiteY4" fmla="*/ 381930 h 381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2035" h="381930">
                    <a:moveTo>
                      <a:pt x="0" y="0"/>
                    </a:moveTo>
                    <a:lnTo>
                      <a:pt x="114632" y="708"/>
                    </a:lnTo>
                    <a:lnTo>
                      <a:pt x="706459" y="374422"/>
                    </a:lnTo>
                    <a:lnTo>
                      <a:pt x="2162035" y="381930"/>
                    </a:lnTo>
                    <a:lnTo>
                      <a:pt x="2162035" y="38193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Shape 88">
                <a:extLst>
                  <a:ext uri="{FF2B5EF4-FFF2-40B4-BE49-F238E27FC236}">
                    <a16:creationId xmlns:a16="http://schemas.microsoft.com/office/drawing/2014/main" id="{174C63A9-B1AA-42AC-A07D-663E5B3DC602}"/>
                  </a:ext>
                </a:extLst>
              </p:cNvPr>
              <p:cNvSpPr/>
              <p:nvPr/>
            </p:nvSpPr>
            <p:spPr>
              <a:xfrm rot="2143082">
                <a:off x="3332609" y="2161597"/>
                <a:ext cx="2611186" cy="1099113"/>
              </a:xfrm>
              <a:custGeom>
                <a:avLst/>
                <a:gdLst>
                  <a:gd name="connsiteX0" fmla="*/ 0 w 1095680"/>
                  <a:gd name="connsiteY0" fmla="*/ 461199 h 461199"/>
                  <a:gd name="connsiteX1" fmla="*/ 621152 w 1095680"/>
                  <a:gd name="connsiteY1" fmla="*/ 0 h 461199"/>
                  <a:gd name="connsiteX2" fmla="*/ 1095680 w 1095680"/>
                  <a:gd name="connsiteY2" fmla="*/ 0 h 461199"/>
                </a:gdLst>
                <a:ahLst/>
                <a:cxnLst>
                  <a:cxn ang="0">
                    <a:pos x="connsiteX0" y="connsiteY0"/>
                  </a:cxn>
                  <a:cxn ang="0">
                    <a:pos x="connsiteX1" y="connsiteY1"/>
                  </a:cxn>
                  <a:cxn ang="0">
                    <a:pos x="connsiteX2" y="connsiteY2"/>
                  </a:cxn>
                </a:cxnLst>
                <a:rect l="l" t="t" r="r" b="b"/>
                <a:pathLst>
                  <a:path w="1095680" h="461199">
                    <a:moveTo>
                      <a:pt x="0" y="461199"/>
                    </a:moveTo>
                    <a:lnTo>
                      <a:pt x="621152" y="0"/>
                    </a:lnTo>
                    <a:lnTo>
                      <a:pt x="1095680" y="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13BF2365-0B0D-40B9-A063-33FD0FCECA03}"/>
                  </a:ext>
                </a:extLst>
              </p:cNvPr>
              <p:cNvCxnSpPr>
                <a:cxnSpLocks/>
              </p:cNvCxnSpPr>
              <p:nvPr/>
            </p:nvCxnSpPr>
            <p:spPr>
              <a:xfrm rot="2143082" flipV="1">
                <a:off x="1319091" y="3532941"/>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389CC75-F22D-4E8B-AA38-EB6225EAE0DE}"/>
                  </a:ext>
                </a:extLst>
              </p:cNvPr>
              <p:cNvCxnSpPr>
                <a:cxnSpLocks/>
              </p:cNvCxnSpPr>
              <p:nvPr/>
            </p:nvCxnSpPr>
            <p:spPr>
              <a:xfrm rot="2143082" flipV="1">
                <a:off x="1490130" y="3655926"/>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FD7047D-8AC7-435B-B610-9DBAF202BD50}"/>
                  </a:ext>
                </a:extLst>
              </p:cNvPr>
              <p:cNvCxnSpPr>
                <a:cxnSpLocks/>
              </p:cNvCxnSpPr>
              <p:nvPr/>
            </p:nvCxnSpPr>
            <p:spPr>
              <a:xfrm rot="2143082" flipV="1">
                <a:off x="1661174" y="3778910"/>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8C52008-23DF-4D3A-8C73-AEE0F4532613}"/>
                  </a:ext>
                </a:extLst>
              </p:cNvPr>
              <p:cNvCxnSpPr>
                <a:cxnSpLocks/>
              </p:cNvCxnSpPr>
              <p:nvPr/>
            </p:nvCxnSpPr>
            <p:spPr>
              <a:xfrm rot="2143082" flipV="1">
                <a:off x="1832213" y="3901899"/>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F23CB5B-5948-44E4-9BF6-B83CCE7F7777}"/>
                  </a:ext>
                </a:extLst>
              </p:cNvPr>
              <p:cNvCxnSpPr>
                <a:cxnSpLocks/>
              </p:cNvCxnSpPr>
              <p:nvPr/>
            </p:nvCxnSpPr>
            <p:spPr>
              <a:xfrm rot="2143082" flipV="1">
                <a:off x="2003248" y="4024888"/>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EAF4F6D-11CE-4C3D-AE20-E4F6CF1428B3}"/>
                  </a:ext>
                </a:extLst>
              </p:cNvPr>
              <p:cNvCxnSpPr>
                <a:cxnSpLocks/>
              </p:cNvCxnSpPr>
              <p:nvPr/>
            </p:nvCxnSpPr>
            <p:spPr>
              <a:xfrm rot="2143082" flipV="1">
                <a:off x="2174296" y="4147877"/>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6" name="Freeform: Shape 95">
                <a:extLst>
                  <a:ext uri="{FF2B5EF4-FFF2-40B4-BE49-F238E27FC236}">
                    <a16:creationId xmlns:a16="http://schemas.microsoft.com/office/drawing/2014/main" id="{E700EA4F-DA6F-4D72-B8FA-FD385DDD00E9}"/>
                  </a:ext>
                </a:extLst>
              </p:cNvPr>
              <p:cNvSpPr/>
              <p:nvPr/>
            </p:nvSpPr>
            <p:spPr>
              <a:xfrm rot="2143082">
                <a:off x="4431107" y="1624748"/>
                <a:ext cx="3523756" cy="231821"/>
              </a:xfrm>
              <a:custGeom>
                <a:avLst/>
                <a:gdLst>
                  <a:gd name="connsiteX0" fmla="*/ 0 w 1478604"/>
                  <a:gd name="connsiteY0" fmla="*/ 0 h 97276"/>
                  <a:gd name="connsiteX1" fmla="*/ 107004 w 1478604"/>
                  <a:gd name="connsiteY1" fmla="*/ 97276 h 97276"/>
                  <a:gd name="connsiteX2" fmla="*/ 1478604 w 1478604"/>
                  <a:gd name="connsiteY2" fmla="*/ 97276 h 97276"/>
                </a:gdLst>
                <a:ahLst/>
                <a:cxnLst>
                  <a:cxn ang="0">
                    <a:pos x="connsiteX0" y="connsiteY0"/>
                  </a:cxn>
                  <a:cxn ang="0">
                    <a:pos x="connsiteX1" y="connsiteY1"/>
                  </a:cxn>
                  <a:cxn ang="0">
                    <a:pos x="connsiteX2" y="connsiteY2"/>
                  </a:cxn>
                </a:cxnLst>
                <a:rect l="l" t="t" r="r" b="b"/>
                <a:pathLst>
                  <a:path w="1478604" h="97276">
                    <a:moveTo>
                      <a:pt x="0" y="0"/>
                    </a:moveTo>
                    <a:lnTo>
                      <a:pt x="107004" y="97276"/>
                    </a:lnTo>
                    <a:lnTo>
                      <a:pt x="1478604" y="97276"/>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271413"/>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105" name="Freeform: Shape 104">
            <a:extLst>
              <a:ext uri="{FF2B5EF4-FFF2-40B4-BE49-F238E27FC236}">
                <a16:creationId xmlns:a16="http://schemas.microsoft.com/office/drawing/2014/main" id="{83890D28-DB65-4933-A998-F6D267BEDA98}"/>
              </a:ext>
            </a:extLst>
          </p:cNvPr>
          <p:cNvSpPr/>
          <p:nvPr userDrawn="1"/>
        </p:nvSpPr>
        <p:spPr>
          <a:xfrm>
            <a:off x="8746034" y="-17976"/>
            <a:ext cx="3445966" cy="2023537"/>
          </a:xfrm>
          <a:custGeom>
            <a:avLst/>
            <a:gdLst>
              <a:gd name="connsiteX0" fmla="*/ 1468556 w 2131574"/>
              <a:gd name="connsiteY0" fmla="*/ 207970 h 1251701"/>
              <a:gd name="connsiteX1" fmla="*/ 765847 w 2131574"/>
              <a:gd name="connsiteY1" fmla="*/ 477621 h 1251701"/>
              <a:gd name="connsiteX2" fmla="*/ 989468 w 2131574"/>
              <a:gd name="connsiteY2" fmla="*/ 563908 h 1251701"/>
              <a:gd name="connsiteX3" fmla="*/ 1692178 w 2131574"/>
              <a:gd name="connsiteY3" fmla="*/ 294162 h 1251701"/>
              <a:gd name="connsiteX4" fmla="*/ 1654318 w 2131574"/>
              <a:gd name="connsiteY4" fmla="*/ 0 h 1251701"/>
              <a:gd name="connsiteX5" fmla="*/ 2022772 w 2131574"/>
              <a:gd name="connsiteY5" fmla="*/ 0 h 1251701"/>
              <a:gd name="connsiteX6" fmla="*/ 2131574 w 2131574"/>
              <a:gd name="connsiteY6" fmla="*/ 41936 h 1251701"/>
              <a:gd name="connsiteX7" fmla="*/ 2131574 w 2131574"/>
              <a:gd name="connsiteY7" fmla="*/ 466298 h 1251701"/>
              <a:gd name="connsiteX8" fmla="*/ 2111480 w 2131574"/>
              <a:gd name="connsiteY8" fmla="*/ 475348 h 1251701"/>
              <a:gd name="connsiteX9" fmla="*/ 2110534 w 2131574"/>
              <a:gd name="connsiteY9" fmla="*/ 711492 h 1251701"/>
              <a:gd name="connsiteX10" fmla="*/ 2074362 w 2131574"/>
              <a:gd name="connsiteY10" fmla="*/ 725354 h 1251701"/>
              <a:gd name="connsiteX11" fmla="*/ 2072088 w 2131574"/>
              <a:gd name="connsiteY11" fmla="*/ 488705 h 1251701"/>
              <a:gd name="connsiteX12" fmla="*/ 2033263 w 2131574"/>
              <a:gd name="connsiteY12" fmla="*/ 500423 h 1251701"/>
              <a:gd name="connsiteX13" fmla="*/ 2033061 w 2131574"/>
              <a:gd name="connsiteY13" fmla="*/ 445358 h 1251701"/>
              <a:gd name="connsiteX14" fmla="*/ 1953489 w 2131574"/>
              <a:gd name="connsiteY14" fmla="*/ 475816 h 1251701"/>
              <a:gd name="connsiteX15" fmla="*/ 1952964 w 2131574"/>
              <a:gd name="connsiteY15" fmla="*/ 533941 h 1251701"/>
              <a:gd name="connsiteX16" fmla="*/ 1915844 w 2131574"/>
              <a:gd name="connsiteY16" fmla="*/ 550576 h 1251701"/>
              <a:gd name="connsiteX17" fmla="*/ 1914897 w 2131574"/>
              <a:gd name="connsiteY17" fmla="*/ 786594 h 1251701"/>
              <a:gd name="connsiteX18" fmla="*/ 1878914 w 2131574"/>
              <a:gd name="connsiteY18" fmla="*/ 800581 h 1251701"/>
              <a:gd name="connsiteX19" fmla="*/ 1876454 w 2131574"/>
              <a:gd name="connsiteY19" fmla="*/ 563933 h 1251701"/>
              <a:gd name="connsiteX20" fmla="*/ 1837626 w 2131574"/>
              <a:gd name="connsiteY20" fmla="*/ 575651 h 1251701"/>
              <a:gd name="connsiteX21" fmla="*/ 1837425 w 2131574"/>
              <a:gd name="connsiteY21" fmla="*/ 520241 h 1251701"/>
              <a:gd name="connsiteX22" fmla="*/ 1757852 w 2131574"/>
              <a:gd name="connsiteY22" fmla="*/ 550699 h 1251701"/>
              <a:gd name="connsiteX23" fmla="*/ 1757326 w 2131574"/>
              <a:gd name="connsiteY23" fmla="*/ 609045 h 1251701"/>
              <a:gd name="connsiteX24" fmla="*/ 1720397 w 2131574"/>
              <a:gd name="connsiteY24" fmla="*/ 625678 h 1251701"/>
              <a:gd name="connsiteX25" fmla="*/ 1719260 w 2131574"/>
              <a:gd name="connsiteY25" fmla="*/ 861824 h 1251701"/>
              <a:gd name="connsiteX26" fmla="*/ 1683276 w 2131574"/>
              <a:gd name="connsiteY26" fmla="*/ 875810 h 1251701"/>
              <a:gd name="connsiteX27" fmla="*/ 1680816 w 2131574"/>
              <a:gd name="connsiteY27" fmla="*/ 639162 h 1251701"/>
              <a:gd name="connsiteX28" fmla="*/ 1641990 w 2131574"/>
              <a:gd name="connsiteY28" fmla="*/ 650754 h 1251701"/>
              <a:gd name="connsiteX29" fmla="*/ 1641837 w 2131574"/>
              <a:gd name="connsiteY29" fmla="*/ 595106 h 1251701"/>
              <a:gd name="connsiteX30" fmla="*/ 1562218 w 2131574"/>
              <a:gd name="connsiteY30" fmla="*/ 625583 h 1251701"/>
              <a:gd name="connsiteX31" fmla="*/ 1561688 w 2131574"/>
              <a:gd name="connsiteY31" fmla="*/ 684273 h 1251701"/>
              <a:gd name="connsiteX32" fmla="*/ 1524758 w 2131574"/>
              <a:gd name="connsiteY32" fmla="*/ 700907 h 1251701"/>
              <a:gd name="connsiteX33" fmla="*/ 1523622 w 2131574"/>
              <a:gd name="connsiteY33" fmla="*/ 937051 h 1251701"/>
              <a:gd name="connsiteX34" fmla="*/ 1487638 w 2131574"/>
              <a:gd name="connsiteY34" fmla="*/ 950913 h 1251701"/>
              <a:gd name="connsiteX35" fmla="*/ 1485366 w 2131574"/>
              <a:gd name="connsiteY35" fmla="*/ 714264 h 1251701"/>
              <a:gd name="connsiteX36" fmla="*/ 1446352 w 2131574"/>
              <a:gd name="connsiteY36" fmla="*/ 725983 h 1251701"/>
              <a:gd name="connsiteX37" fmla="*/ 1446199 w 2131574"/>
              <a:gd name="connsiteY37" fmla="*/ 669990 h 1251701"/>
              <a:gd name="connsiteX38" fmla="*/ 1366584 w 2131574"/>
              <a:gd name="connsiteY38" fmla="*/ 700465 h 1251701"/>
              <a:gd name="connsiteX39" fmla="*/ 1366052 w 2131574"/>
              <a:gd name="connsiteY39" fmla="*/ 759503 h 1251701"/>
              <a:gd name="connsiteX40" fmla="*/ 1329122 w 2131574"/>
              <a:gd name="connsiteY40" fmla="*/ 776135 h 1251701"/>
              <a:gd name="connsiteX41" fmla="*/ 1328175 w 2131574"/>
              <a:gd name="connsiteY41" fmla="*/ 1012153 h 1251701"/>
              <a:gd name="connsiteX42" fmla="*/ 1292002 w 2131574"/>
              <a:gd name="connsiteY42" fmla="*/ 1026141 h 1251701"/>
              <a:gd name="connsiteX43" fmla="*/ 1289728 w 2131574"/>
              <a:gd name="connsiteY43" fmla="*/ 789493 h 1251701"/>
              <a:gd name="connsiteX44" fmla="*/ 1250904 w 2131574"/>
              <a:gd name="connsiteY44" fmla="*/ 801211 h 1251701"/>
              <a:gd name="connsiteX45" fmla="*/ 1250697 w 2131574"/>
              <a:gd name="connsiteY45" fmla="*/ 744824 h 1251701"/>
              <a:gd name="connsiteX46" fmla="*/ 1171004 w 2131574"/>
              <a:gd name="connsiteY46" fmla="*/ 775328 h 1251701"/>
              <a:gd name="connsiteX47" fmla="*/ 1170416 w 2131574"/>
              <a:gd name="connsiteY47" fmla="*/ 834605 h 1251701"/>
              <a:gd name="connsiteX48" fmla="*/ 1133484 w 2131574"/>
              <a:gd name="connsiteY48" fmla="*/ 851239 h 1251701"/>
              <a:gd name="connsiteX49" fmla="*/ 1132536 w 2131574"/>
              <a:gd name="connsiteY49" fmla="*/ 1087383 h 1251701"/>
              <a:gd name="connsiteX50" fmla="*/ 1096366 w 2131574"/>
              <a:gd name="connsiteY50" fmla="*/ 1101370 h 1251701"/>
              <a:gd name="connsiteX51" fmla="*/ 1094094 w 2131574"/>
              <a:gd name="connsiteY51" fmla="*/ 864721 h 1251701"/>
              <a:gd name="connsiteX52" fmla="*/ 1055266 w 2131574"/>
              <a:gd name="connsiteY52" fmla="*/ 876441 h 1251701"/>
              <a:gd name="connsiteX53" fmla="*/ 1055059 w 2131574"/>
              <a:gd name="connsiteY53" fmla="*/ 819708 h 1251701"/>
              <a:gd name="connsiteX54" fmla="*/ 975504 w 2131574"/>
              <a:gd name="connsiteY54" fmla="*/ 850159 h 1251701"/>
              <a:gd name="connsiteX55" fmla="*/ 974966 w 2131574"/>
              <a:gd name="connsiteY55" fmla="*/ 909834 h 1251701"/>
              <a:gd name="connsiteX56" fmla="*/ 938037 w 2131574"/>
              <a:gd name="connsiteY56" fmla="*/ 926467 h 1251701"/>
              <a:gd name="connsiteX57" fmla="*/ 936898 w 2131574"/>
              <a:gd name="connsiteY57" fmla="*/ 1162611 h 1251701"/>
              <a:gd name="connsiteX58" fmla="*/ 900916 w 2131574"/>
              <a:gd name="connsiteY58" fmla="*/ 1176473 h 1251701"/>
              <a:gd name="connsiteX59" fmla="*/ 898454 w 2131574"/>
              <a:gd name="connsiteY59" fmla="*/ 939824 h 1251701"/>
              <a:gd name="connsiteX60" fmla="*/ 859628 w 2131574"/>
              <a:gd name="connsiteY60" fmla="*/ 951543 h 1251701"/>
              <a:gd name="connsiteX61" fmla="*/ 859421 w 2131574"/>
              <a:gd name="connsiteY61" fmla="*/ 894592 h 1251701"/>
              <a:gd name="connsiteX62" fmla="*/ 779871 w 2131574"/>
              <a:gd name="connsiteY62" fmla="*/ 925042 h 1251701"/>
              <a:gd name="connsiteX63" fmla="*/ 779330 w 2131574"/>
              <a:gd name="connsiteY63" fmla="*/ 985062 h 1251701"/>
              <a:gd name="connsiteX64" fmla="*/ 742398 w 2131574"/>
              <a:gd name="connsiteY64" fmla="*/ 1001695 h 1251701"/>
              <a:gd name="connsiteX65" fmla="*/ 741262 w 2131574"/>
              <a:gd name="connsiteY65" fmla="*/ 1237840 h 1251701"/>
              <a:gd name="connsiteX66" fmla="*/ 705280 w 2131574"/>
              <a:gd name="connsiteY66" fmla="*/ 1251701 h 1251701"/>
              <a:gd name="connsiteX67" fmla="*/ 702818 w 2131574"/>
              <a:gd name="connsiteY67" fmla="*/ 1015052 h 1251701"/>
              <a:gd name="connsiteX68" fmla="*/ 663992 w 2131574"/>
              <a:gd name="connsiteY68" fmla="*/ 1026772 h 1251701"/>
              <a:gd name="connsiteX69" fmla="*/ 663835 w 2131574"/>
              <a:gd name="connsiteY69" fmla="*/ 969456 h 1251701"/>
              <a:gd name="connsiteX70" fmla="*/ 585207 w 2131574"/>
              <a:gd name="connsiteY70" fmla="*/ 999553 h 1251701"/>
              <a:gd name="connsiteX71" fmla="*/ 585207 w 2131574"/>
              <a:gd name="connsiteY71" fmla="*/ 999552 h 1251701"/>
              <a:gd name="connsiteX72" fmla="*/ 384123 w 2131574"/>
              <a:gd name="connsiteY72" fmla="*/ 922654 h 1251701"/>
              <a:gd name="connsiteX73" fmla="*/ 384078 w 2131574"/>
              <a:gd name="connsiteY73" fmla="*/ 934087 h 1251701"/>
              <a:gd name="connsiteX74" fmla="*/ 347904 w 2131574"/>
              <a:gd name="connsiteY74" fmla="*/ 948074 h 1251701"/>
              <a:gd name="connsiteX75" fmla="*/ 347527 w 2131574"/>
              <a:gd name="connsiteY75" fmla="*/ 908658 h 1251701"/>
              <a:gd name="connsiteX76" fmla="*/ 189088 w 2131574"/>
              <a:gd name="connsiteY76" fmla="*/ 848068 h 1251701"/>
              <a:gd name="connsiteX77" fmla="*/ 188440 w 2131574"/>
              <a:gd name="connsiteY77" fmla="*/ 1009315 h 1251701"/>
              <a:gd name="connsiteX78" fmla="*/ 152268 w 2131574"/>
              <a:gd name="connsiteY78" fmla="*/ 1023303 h 1251701"/>
              <a:gd name="connsiteX79" fmla="*/ 150443 w 2131574"/>
              <a:gd name="connsiteY79" fmla="*/ 833290 h 1251701"/>
              <a:gd name="connsiteX80" fmla="*/ 0 w 2131574"/>
              <a:gd name="connsiteY80" fmla="*/ 775758 h 1251701"/>
              <a:gd name="connsiteX81" fmla="*/ 0 w 2131574"/>
              <a:gd name="connsiteY81" fmla="*/ 634811 h 1251701"/>
              <a:gd name="connsiteX82" fmla="*/ 0 w 2131574"/>
              <a:gd name="connsiteY82" fmla="*/ 625805 h 1251701"/>
              <a:gd name="connsiteX83" fmla="*/ 11702 w 2131574"/>
              <a:gd name="connsiteY83" fmla="*/ 630321 h 1251701"/>
              <a:gd name="connsiteX84" fmla="*/ 110416 w 2131574"/>
              <a:gd name="connsiteY84" fmla="*/ 592442 h 1251701"/>
              <a:gd name="connsiteX85" fmla="*/ 110413 w 2131574"/>
              <a:gd name="connsiteY85" fmla="*/ 591589 h 1251701"/>
              <a:gd name="connsiteX86" fmla="*/ 228402 w 2131574"/>
              <a:gd name="connsiteY86" fmla="*/ 546351 h 1251701"/>
              <a:gd name="connsiteX87" fmla="*/ 228394 w 2131574"/>
              <a:gd name="connsiteY87" fmla="*/ 547171 h 1251701"/>
              <a:gd name="connsiteX88" fmla="*/ 306052 w 2131574"/>
              <a:gd name="connsiteY88" fmla="*/ 517369 h 1251701"/>
              <a:gd name="connsiteX89" fmla="*/ 306051 w 2131574"/>
              <a:gd name="connsiteY89" fmla="*/ 516361 h 1251701"/>
              <a:gd name="connsiteX90" fmla="*/ 423850 w 2131574"/>
              <a:gd name="connsiteY90" fmla="*/ 471123 h 1251701"/>
              <a:gd name="connsiteX91" fmla="*/ 423840 w 2131574"/>
              <a:gd name="connsiteY91" fmla="*/ 472171 h 125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131574" h="1251701">
                <a:moveTo>
                  <a:pt x="1468556" y="207970"/>
                </a:moveTo>
                <a:lnTo>
                  <a:pt x="765847" y="477621"/>
                </a:lnTo>
                <a:lnTo>
                  <a:pt x="989468" y="563908"/>
                </a:lnTo>
                <a:lnTo>
                  <a:pt x="1692178" y="294162"/>
                </a:lnTo>
                <a:close/>
                <a:moveTo>
                  <a:pt x="1654318" y="0"/>
                </a:moveTo>
                <a:lnTo>
                  <a:pt x="2022772" y="0"/>
                </a:lnTo>
                <a:lnTo>
                  <a:pt x="2131574" y="41936"/>
                </a:lnTo>
                <a:lnTo>
                  <a:pt x="2131574" y="466298"/>
                </a:lnTo>
                <a:lnTo>
                  <a:pt x="2111480" y="475348"/>
                </a:lnTo>
                <a:lnTo>
                  <a:pt x="2110534" y="711492"/>
                </a:lnTo>
                <a:lnTo>
                  <a:pt x="2074362" y="725354"/>
                </a:lnTo>
                <a:lnTo>
                  <a:pt x="2072088" y="488705"/>
                </a:lnTo>
                <a:lnTo>
                  <a:pt x="2033263" y="500423"/>
                </a:lnTo>
                <a:lnTo>
                  <a:pt x="2033061" y="445358"/>
                </a:lnTo>
                <a:lnTo>
                  <a:pt x="1953489" y="475816"/>
                </a:lnTo>
                <a:lnTo>
                  <a:pt x="1952964" y="533941"/>
                </a:lnTo>
                <a:lnTo>
                  <a:pt x="1915844" y="550576"/>
                </a:lnTo>
                <a:lnTo>
                  <a:pt x="1914897" y="786594"/>
                </a:lnTo>
                <a:lnTo>
                  <a:pt x="1878914" y="800581"/>
                </a:lnTo>
                <a:lnTo>
                  <a:pt x="1876454" y="563933"/>
                </a:lnTo>
                <a:lnTo>
                  <a:pt x="1837626" y="575651"/>
                </a:lnTo>
                <a:lnTo>
                  <a:pt x="1837425" y="520241"/>
                </a:lnTo>
                <a:lnTo>
                  <a:pt x="1757852" y="550699"/>
                </a:lnTo>
                <a:lnTo>
                  <a:pt x="1757326" y="609045"/>
                </a:lnTo>
                <a:lnTo>
                  <a:pt x="1720397" y="625678"/>
                </a:lnTo>
                <a:lnTo>
                  <a:pt x="1719260" y="861824"/>
                </a:lnTo>
                <a:lnTo>
                  <a:pt x="1683276" y="875810"/>
                </a:lnTo>
                <a:lnTo>
                  <a:pt x="1680816" y="639162"/>
                </a:lnTo>
                <a:lnTo>
                  <a:pt x="1641990" y="650754"/>
                </a:lnTo>
                <a:lnTo>
                  <a:pt x="1641837" y="595106"/>
                </a:lnTo>
                <a:lnTo>
                  <a:pt x="1562218" y="625583"/>
                </a:lnTo>
                <a:lnTo>
                  <a:pt x="1561688" y="684273"/>
                </a:lnTo>
                <a:lnTo>
                  <a:pt x="1524758" y="700907"/>
                </a:lnTo>
                <a:lnTo>
                  <a:pt x="1523622" y="937051"/>
                </a:lnTo>
                <a:lnTo>
                  <a:pt x="1487638" y="950913"/>
                </a:lnTo>
                <a:lnTo>
                  <a:pt x="1485366" y="714264"/>
                </a:lnTo>
                <a:lnTo>
                  <a:pt x="1446352" y="725983"/>
                </a:lnTo>
                <a:lnTo>
                  <a:pt x="1446199" y="669990"/>
                </a:lnTo>
                <a:lnTo>
                  <a:pt x="1366584" y="700465"/>
                </a:lnTo>
                <a:lnTo>
                  <a:pt x="1366052" y="759503"/>
                </a:lnTo>
                <a:lnTo>
                  <a:pt x="1329122" y="776135"/>
                </a:lnTo>
                <a:lnTo>
                  <a:pt x="1328175" y="1012153"/>
                </a:lnTo>
                <a:lnTo>
                  <a:pt x="1292002" y="1026141"/>
                </a:lnTo>
                <a:lnTo>
                  <a:pt x="1289728" y="789493"/>
                </a:lnTo>
                <a:lnTo>
                  <a:pt x="1250904" y="801211"/>
                </a:lnTo>
                <a:lnTo>
                  <a:pt x="1250697" y="744824"/>
                </a:lnTo>
                <a:lnTo>
                  <a:pt x="1171004" y="775328"/>
                </a:lnTo>
                <a:lnTo>
                  <a:pt x="1170416" y="834605"/>
                </a:lnTo>
                <a:lnTo>
                  <a:pt x="1133484" y="851239"/>
                </a:lnTo>
                <a:lnTo>
                  <a:pt x="1132536" y="1087383"/>
                </a:lnTo>
                <a:lnTo>
                  <a:pt x="1096366" y="1101370"/>
                </a:lnTo>
                <a:lnTo>
                  <a:pt x="1094094" y="864721"/>
                </a:lnTo>
                <a:lnTo>
                  <a:pt x="1055266" y="876441"/>
                </a:lnTo>
                <a:lnTo>
                  <a:pt x="1055059" y="819708"/>
                </a:lnTo>
                <a:lnTo>
                  <a:pt x="975504" y="850159"/>
                </a:lnTo>
                <a:lnTo>
                  <a:pt x="974966" y="909834"/>
                </a:lnTo>
                <a:lnTo>
                  <a:pt x="938037" y="926467"/>
                </a:lnTo>
                <a:lnTo>
                  <a:pt x="936898" y="1162611"/>
                </a:lnTo>
                <a:lnTo>
                  <a:pt x="900916" y="1176473"/>
                </a:lnTo>
                <a:lnTo>
                  <a:pt x="898454" y="939824"/>
                </a:lnTo>
                <a:lnTo>
                  <a:pt x="859628" y="951543"/>
                </a:lnTo>
                <a:lnTo>
                  <a:pt x="859421" y="894592"/>
                </a:lnTo>
                <a:lnTo>
                  <a:pt x="779871" y="925042"/>
                </a:lnTo>
                <a:lnTo>
                  <a:pt x="779330" y="985062"/>
                </a:lnTo>
                <a:lnTo>
                  <a:pt x="742398" y="1001695"/>
                </a:lnTo>
                <a:lnTo>
                  <a:pt x="741262" y="1237840"/>
                </a:lnTo>
                <a:lnTo>
                  <a:pt x="705280" y="1251701"/>
                </a:lnTo>
                <a:lnTo>
                  <a:pt x="702818" y="1015052"/>
                </a:lnTo>
                <a:lnTo>
                  <a:pt x="663992" y="1026772"/>
                </a:lnTo>
                <a:lnTo>
                  <a:pt x="663835" y="969456"/>
                </a:lnTo>
                <a:lnTo>
                  <a:pt x="585207" y="999553"/>
                </a:lnTo>
                <a:lnTo>
                  <a:pt x="585207" y="999552"/>
                </a:lnTo>
                <a:lnTo>
                  <a:pt x="384123" y="922654"/>
                </a:lnTo>
                <a:lnTo>
                  <a:pt x="384078" y="934087"/>
                </a:lnTo>
                <a:lnTo>
                  <a:pt x="347904" y="948074"/>
                </a:lnTo>
                <a:lnTo>
                  <a:pt x="347527" y="908658"/>
                </a:lnTo>
                <a:lnTo>
                  <a:pt x="189088" y="848068"/>
                </a:lnTo>
                <a:lnTo>
                  <a:pt x="188440" y="1009315"/>
                </a:lnTo>
                <a:lnTo>
                  <a:pt x="152268" y="1023303"/>
                </a:lnTo>
                <a:lnTo>
                  <a:pt x="150443" y="833290"/>
                </a:lnTo>
                <a:lnTo>
                  <a:pt x="0" y="775758"/>
                </a:lnTo>
                <a:lnTo>
                  <a:pt x="0" y="634811"/>
                </a:lnTo>
                <a:lnTo>
                  <a:pt x="0" y="625805"/>
                </a:lnTo>
                <a:lnTo>
                  <a:pt x="11702" y="630321"/>
                </a:lnTo>
                <a:lnTo>
                  <a:pt x="110416" y="592442"/>
                </a:lnTo>
                <a:lnTo>
                  <a:pt x="110413" y="591589"/>
                </a:lnTo>
                <a:lnTo>
                  <a:pt x="228402" y="546351"/>
                </a:lnTo>
                <a:lnTo>
                  <a:pt x="228394" y="547171"/>
                </a:lnTo>
                <a:lnTo>
                  <a:pt x="306052" y="517369"/>
                </a:lnTo>
                <a:lnTo>
                  <a:pt x="306051" y="516361"/>
                </a:lnTo>
                <a:lnTo>
                  <a:pt x="423850" y="471123"/>
                </a:lnTo>
                <a:lnTo>
                  <a:pt x="423840" y="472171"/>
                </a:lnTo>
                <a:close/>
              </a:path>
            </a:pathLst>
          </a:custGeom>
          <a:solidFill>
            <a:schemeClr val="accent1">
              <a:alpha val="40000"/>
            </a:schemeClr>
          </a:solidFill>
          <a:ln w="2694" cap="flat">
            <a:noFill/>
            <a:prstDash val="solid"/>
            <a:miter/>
          </a:ln>
        </p:spPr>
        <p:txBody>
          <a:bodyPr rtlCol="0" anchor="ctr"/>
          <a:lstStyle/>
          <a:p>
            <a:endParaRPr lang="en-US"/>
          </a:p>
        </p:txBody>
      </p:sp>
      <p:grpSp>
        <p:nvGrpSpPr>
          <p:cNvPr id="116" name="Group 115">
            <a:extLst>
              <a:ext uri="{FF2B5EF4-FFF2-40B4-BE49-F238E27FC236}">
                <a16:creationId xmlns:a16="http://schemas.microsoft.com/office/drawing/2014/main" id="{6B8C0EA2-D1F6-48A7-9EE4-840E625B9C02}"/>
              </a:ext>
            </a:extLst>
          </p:cNvPr>
          <p:cNvGrpSpPr/>
          <p:nvPr userDrawn="1"/>
        </p:nvGrpSpPr>
        <p:grpSpPr>
          <a:xfrm>
            <a:off x="548226" y="342079"/>
            <a:ext cx="5440770" cy="6257605"/>
            <a:chOff x="548226" y="342079"/>
            <a:chExt cx="5440770" cy="6257605"/>
          </a:xfrm>
          <a:solidFill>
            <a:schemeClr val="accent2"/>
          </a:solidFill>
        </p:grpSpPr>
        <p:sp>
          <p:nvSpPr>
            <p:cNvPr id="2" name="Rectangle: Rounded Corners 1">
              <a:extLst>
                <a:ext uri="{FF2B5EF4-FFF2-40B4-BE49-F238E27FC236}">
                  <a16:creationId xmlns:a16="http://schemas.microsoft.com/office/drawing/2014/main" id="{94C0989A-B0CD-467C-8FFF-0322C8779616}"/>
                </a:ext>
              </a:extLst>
            </p:cNvPr>
            <p:cNvSpPr/>
            <p:nvPr userDrawn="1"/>
          </p:nvSpPr>
          <p:spPr>
            <a:xfrm>
              <a:off x="1417713" y="1769387"/>
              <a:ext cx="3472774" cy="3472774"/>
            </a:xfrm>
            <a:prstGeom prst="roundRect">
              <a:avLst>
                <a:gd name="adj" fmla="val 518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F32732B9-A675-4A92-B586-57210158DBB9}"/>
                </a:ext>
              </a:extLst>
            </p:cNvPr>
            <p:cNvGrpSpPr/>
            <p:nvPr userDrawn="1"/>
          </p:nvGrpSpPr>
          <p:grpSpPr>
            <a:xfrm>
              <a:off x="1266074" y="342079"/>
              <a:ext cx="3753546" cy="1535752"/>
              <a:chOff x="1373078" y="342079"/>
              <a:chExt cx="3753546" cy="1535752"/>
            </a:xfrm>
            <a:grpFill/>
          </p:grpSpPr>
          <p:sp>
            <p:nvSpPr>
              <p:cNvPr id="56" name="Freeform: Shape 55">
                <a:extLst>
                  <a:ext uri="{FF2B5EF4-FFF2-40B4-BE49-F238E27FC236}">
                    <a16:creationId xmlns:a16="http://schemas.microsoft.com/office/drawing/2014/main" id="{20BD9410-309C-4A73-BEB0-D4BD52253B38}"/>
                  </a:ext>
                </a:extLst>
              </p:cNvPr>
              <p:cNvSpPr/>
              <p:nvPr/>
            </p:nvSpPr>
            <p:spPr>
              <a:xfrm flipH="1">
                <a:off x="1945338" y="395212"/>
                <a:ext cx="546385" cy="1482619"/>
              </a:xfrm>
              <a:custGeom>
                <a:avLst/>
                <a:gdLst>
                  <a:gd name="connsiteX0" fmla="*/ 172666 w 1002965"/>
                  <a:gd name="connsiteY0" fmla="*/ 2721517 h 2721551"/>
                  <a:gd name="connsiteX1" fmla="*/ 216272 w 1002965"/>
                  <a:gd name="connsiteY1" fmla="*/ 2678572 h 2721551"/>
                  <a:gd name="connsiteX2" fmla="*/ 210986 w 1002965"/>
                  <a:gd name="connsiteY2" fmla="*/ 2373992 h 2721551"/>
                  <a:gd name="connsiteX3" fmla="*/ 201076 w 1002965"/>
                  <a:gd name="connsiteY3" fmla="*/ 2371349 h 2721551"/>
                  <a:gd name="connsiteX4" fmla="*/ 163416 w 1002965"/>
                  <a:gd name="connsiteY4" fmla="*/ 2332368 h 2721551"/>
                  <a:gd name="connsiteX5" fmla="*/ 163416 w 1002965"/>
                  <a:gd name="connsiteY5" fmla="*/ 711687 h 2721551"/>
                  <a:gd name="connsiteX6" fmla="*/ 199754 w 1002965"/>
                  <a:gd name="connsiteY6" fmla="*/ 674027 h 2721551"/>
                  <a:gd name="connsiteX7" fmla="*/ 909339 w 1002965"/>
                  <a:gd name="connsiteY7" fmla="*/ 674688 h 2721551"/>
                  <a:gd name="connsiteX8" fmla="*/ 943035 w 1002965"/>
                  <a:gd name="connsiteY8" fmla="*/ 639671 h 2721551"/>
                  <a:gd name="connsiteX9" fmla="*/ 941053 w 1002965"/>
                  <a:gd name="connsiteY9" fmla="*/ 222113 h 2721551"/>
                  <a:gd name="connsiteX10" fmla="*/ 964177 w 1002965"/>
                  <a:gd name="connsiteY10" fmla="*/ 176525 h 2721551"/>
                  <a:gd name="connsiteX11" fmla="*/ 995229 w 1002965"/>
                  <a:gd name="connsiteY11" fmla="*/ 58921 h 2721551"/>
                  <a:gd name="connsiteX12" fmla="*/ 894804 w 1002965"/>
                  <a:gd name="connsiteY12" fmla="*/ 780 h 2721551"/>
                  <a:gd name="connsiteX13" fmla="*/ 813538 w 1002965"/>
                  <a:gd name="connsiteY13" fmla="*/ 80724 h 2721551"/>
                  <a:gd name="connsiteX14" fmla="*/ 867055 w 1002965"/>
                  <a:gd name="connsiteY14" fmla="*/ 187096 h 2721551"/>
                  <a:gd name="connsiteX15" fmla="*/ 886876 w 1002965"/>
                  <a:gd name="connsiteY15" fmla="*/ 218809 h 2721551"/>
                  <a:gd name="connsiteX16" fmla="*/ 886876 w 1002965"/>
                  <a:gd name="connsiteY16" fmla="*/ 590780 h 2721551"/>
                  <a:gd name="connsiteX17" fmla="*/ 857144 w 1002965"/>
                  <a:gd name="connsiteY17" fmla="*/ 619850 h 2721551"/>
                  <a:gd name="connsiteX18" fmla="*/ 123114 w 1002965"/>
                  <a:gd name="connsiteY18" fmla="*/ 617208 h 2721551"/>
                  <a:gd name="connsiteX19" fmla="*/ 88758 w 1002965"/>
                  <a:gd name="connsiteY19" fmla="*/ 650242 h 2721551"/>
                  <a:gd name="connsiteX20" fmla="*/ 89418 w 1002965"/>
                  <a:gd name="connsiteY20" fmla="*/ 2329726 h 2721551"/>
                  <a:gd name="connsiteX21" fmla="*/ 89418 w 1002965"/>
                  <a:gd name="connsiteY21" fmla="*/ 2353511 h 2721551"/>
                  <a:gd name="connsiteX22" fmla="*/ 72240 w 1002965"/>
                  <a:gd name="connsiteY22" fmla="*/ 2370689 h 2721551"/>
                  <a:gd name="connsiteX23" fmla="*/ 5510 w 1002965"/>
                  <a:gd name="connsiteY23" fmla="*/ 2372671 h 2721551"/>
                  <a:gd name="connsiteX24" fmla="*/ 6171 w 1002965"/>
                  <a:gd name="connsiteY24" fmla="*/ 2388527 h 2721551"/>
                  <a:gd name="connsiteX25" fmla="*/ 225 w 1002965"/>
                  <a:gd name="connsiteY25" fmla="*/ 2687822 h 2721551"/>
                  <a:gd name="connsiteX26" fmla="*/ 34581 w 1002965"/>
                  <a:gd name="connsiteY26" fmla="*/ 2721517 h 2721551"/>
                  <a:gd name="connsiteX27" fmla="*/ 172666 w 1002965"/>
                  <a:gd name="connsiteY27" fmla="*/ 2721517 h 272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2965" h="2721551">
                    <a:moveTo>
                      <a:pt x="172666" y="2721517"/>
                    </a:moveTo>
                    <a:cubicBezTo>
                      <a:pt x="215611" y="2721517"/>
                      <a:pt x="215611" y="2720856"/>
                      <a:pt x="216272" y="2678572"/>
                    </a:cubicBezTo>
                    <a:cubicBezTo>
                      <a:pt x="217593" y="2576825"/>
                      <a:pt x="205040" y="2475739"/>
                      <a:pt x="210986" y="2373992"/>
                    </a:cubicBezTo>
                    <a:cubicBezTo>
                      <a:pt x="207683" y="2373331"/>
                      <a:pt x="204379" y="2371349"/>
                      <a:pt x="201076" y="2371349"/>
                    </a:cubicBezTo>
                    <a:cubicBezTo>
                      <a:pt x="163416" y="2368707"/>
                      <a:pt x="163416" y="2369367"/>
                      <a:pt x="163416" y="2332368"/>
                    </a:cubicBezTo>
                    <a:cubicBezTo>
                      <a:pt x="163416" y="1791921"/>
                      <a:pt x="163416" y="1252134"/>
                      <a:pt x="163416" y="711687"/>
                    </a:cubicBezTo>
                    <a:cubicBezTo>
                      <a:pt x="163416" y="669402"/>
                      <a:pt x="157470" y="674027"/>
                      <a:pt x="199754" y="674027"/>
                    </a:cubicBezTo>
                    <a:cubicBezTo>
                      <a:pt x="436282" y="674027"/>
                      <a:pt x="672811" y="674688"/>
                      <a:pt x="909339" y="674688"/>
                    </a:cubicBezTo>
                    <a:cubicBezTo>
                      <a:pt x="943695" y="674688"/>
                      <a:pt x="943695" y="674688"/>
                      <a:pt x="943035" y="639671"/>
                    </a:cubicBezTo>
                    <a:cubicBezTo>
                      <a:pt x="942374" y="500265"/>
                      <a:pt x="942374" y="360858"/>
                      <a:pt x="941053" y="222113"/>
                    </a:cubicBezTo>
                    <a:cubicBezTo>
                      <a:pt x="941053" y="201631"/>
                      <a:pt x="945017" y="188417"/>
                      <a:pt x="964177" y="176525"/>
                    </a:cubicBezTo>
                    <a:cubicBezTo>
                      <a:pt x="1000515" y="153401"/>
                      <a:pt x="1012407" y="102527"/>
                      <a:pt x="995229" y="58921"/>
                    </a:cubicBezTo>
                    <a:cubicBezTo>
                      <a:pt x="979373" y="17298"/>
                      <a:pt x="941713" y="-4505"/>
                      <a:pt x="894804" y="780"/>
                    </a:cubicBezTo>
                    <a:cubicBezTo>
                      <a:pt x="851859" y="5405"/>
                      <a:pt x="822128" y="34476"/>
                      <a:pt x="813538" y="80724"/>
                    </a:cubicBezTo>
                    <a:cubicBezTo>
                      <a:pt x="805610" y="125651"/>
                      <a:pt x="826752" y="169918"/>
                      <a:pt x="867055" y="187096"/>
                    </a:cubicBezTo>
                    <a:cubicBezTo>
                      <a:pt x="883572" y="193703"/>
                      <a:pt x="886876" y="202292"/>
                      <a:pt x="886876" y="218809"/>
                    </a:cubicBezTo>
                    <a:cubicBezTo>
                      <a:pt x="886215" y="343020"/>
                      <a:pt x="885554" y="467230"/>
                      <a:pt x="886876" y="590780"/>
                    </a:cubicBezTo>
                    <a:cubicBezTo>
                      <a:pt x="886876" y="615226"/>
                      <a:pt x="880269" y="620511"/>
                      <a:pt x="857144" y="619850"/>
                    </a:cubicBezTo>
                    <a:cubicBezTo>
                      <a:pt x="612688" y="618529"/>
                      <a:pt x="368231" y="619190"/>
                      <a:pt x="123114" y="617208"/>
                    </a:cubicBezTo>
                    <a:cubicBezTo>
                      <a:pt x="97347" y="617208"/>
                      <a:pt x="88758" y="621832"/>
                      <a:pt x="88758" y="650242"/>
                    </a:cubicBezTo>
                    <a:cubicBezTo>
                      <a:pt x="90079" y="1209850"/>
                      <a:pt x="89418" y="1770118"/>
                      <a:pt x="89418" y="2329726"/>
                    </a:cubicBezTo>
                    <a:cubicBezTo>
                      <a:pt x="89418" y="2337654"/>
                      <a:pt x="88758" y="2345582"/>
                      <a:pt x="89418" y="2353511"/>
                    </a:cubicBezTo>
                    <a:cubicBezTo>
                      <a:pt x="90079" y="2366064"/>
                      <a:pt x="85454" y="2370689"/>
                      <a:pt x="72240" y="2370689"/>
                    </a:cubicBezTo>
                    <a:cubicBezTo>
                      <a:pt x="49777" y="2370689"/>
                      <a:pt x="27974" y="2367385"/>
                      <a:pt x="5510" y="2372671"/>
                    </a:cubicBezTo>
                    <a:cubicBezTo>
                      <a:pt x="5510" y="2377956"/>
                      <a:pt x="6171" y="2383242"/>
                      <a:pt x="6171" y="2388527"/>
                    </a:cubicBezTo>
                    <a:cubicBezTo>
                      <a:pt x="10135" y="2488292"/>
                      <a:pt x="-1757" y="2588057"/>
                      <a:pt x="225" y="2687822"/>
                    </a:cubicBezTo>
                    <a:cubicBezTo>
                      <a:pt x="885" y="2713589"/>
                      <a:pt x="8814" y="2722178"/>
                      <a:pt x="34581" y="2721517"/>
                    </a:cubicBezTo>
                    <a:cubicBezTo>
                      <a:pt x="81490" y="2720195"/>
                      <a:pt x="127078" y="2721517"/>
                      <a:pt x="172666" y="2721517"/>
                    </a:cubicBezTo>
                    <a:close/>
                  </a:path>
                </a:pathLst>
              </a:custGeom>
              <a:grpFill/>
              <a:ln w="6599"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D03E240-F54F-4508-9919-35CBB644B65F}"/>
                  </a:ext>
                </a:extLst>
              </p:cNvPr>
              <p:cNvSpPr/>
              <p:nvPr/>
            </p:nvSpPr>
            <p:spPr>
              <a:xfrm flipH="1">
                <a:off x="2788787" y="342079"/>
                <a:ext cx="130800" cy="1535752"/>
              </a:xfrm>
              <a:custGeom>
                <a:avLst/>
                <a:gdLst>
                  <a:gd name="connsiteX0" fmla="*/ 208346 w 240102"/>
                  <a:gd name="connsiteY0" fmla="*/ 2818424 h 2819084"/>
                  <a:gd name="connsiteX1" fmla="*/ 240059 w 240102"/>
                  <a:gd name="connsiteY1" fmla="*/ 2785390 h 2819084"/>
                  <a:gd name="connsiteX2" fmla="*/ 240059 w 240102"/>
                  <a:gd name="connsiteY2" fmla="*/ 2641358 h 2819084"/>
                  <a:gd name="connsiteX3" fmla="*/ 240059 w 240102"/>
                  <a:gd name="connsiteY3" fmla="*/ 2518470 h 2819084"/>
                  <a:gd name="connsiteX4" fmla="*/ 189846 w 240102"/>
                  <a:gd name="connsiteY4" fmla="*/ 2468917 h 2819084"/>
                  <a:gd name="connsiteX5" fmla="*/ 156151 w 240102"/>
                  <a:gd name="connsiteY5" fmla="*/ 2435222 h 2819084"/>
                  <a:gd name="connsiteX6" fmla="*/ 156812 w 240102"/>
                  <a:gd name="connsiteY6" fmla="*/ 215291 h 2819084"/>
                  <a:gd name="connsiteX7" fmla="*/ 173990 w 240102"/>
                  <a:gd name="connsiteY7" fmla="*/ 153186 h 2819084"/>
                  <a:gd name="connsiteX8" fmla="*/ 141616 w 240102"/>
                  <a:gd name="connsiteY8" fmla="*/ 11137 h 2819084"/>
                  <a:gd name="connsiteX9" fmla="*/ 8816 w 240102"/>
                  <a:gd name="connsiteY9" fmla="*/ 56725 h 2819084"/>
                  <a:gd name="connsiteX10" fmla="*/ 68940 w 240102"/>
                  <a:gd name="connsiteY10" fmla="*/ 192167 h 2819084"/>
                  <a:gd name="connsiteX11" fmla="*/ 84135 w 240102"/>
                  <a:gd name="connsiteY11" fmla="*/ 222559 h 2819084"/>
                  <a:gd name="connsiteX12" fmla="*/ 84796 w 240102"/>
                  <a:gd name="connsiteY12" fmla="*/ 2437204 h 2819084"/>
                  <a:gd name="connsiteX13" fmla="*/ 53743 w 240102"/>
                  <a:gd name="connsiteY13" fmla="*/ 2467596 h 2819084"/>
                  <a:gd name="connsiteX14" fmla="*/ 29958 w 240102"/>
                  <a:gd name="connsiteY14" fmla="*/ 2491381 h 2819084"/>
                  <a:gd name="connsiteX15" fmla="*/ 30619 w 240102"/>
                  <a:gd name="connsiteY15" fmla="*/ 2641358 h 2819084"/>
                  <a:gd name="connsiteX16" fmla="*/ 30619 w 240102"/>
                  <a:gd name="connsiteY16" fmla="*/ 2788032 h 2819084"/>
                  <a:gd name="connsiteX17" fmla="*/ 61672 w 240102"/>
                  <a:gd name="connsiteY17" fmla="*/ 2819085 h 2819084"/>
                  <a:gd name="connsiteX18" fmla="*/ 208346 w 240102"/>
                  <a:gd name="connsiteY18" fmla="*/ 2818424 h 281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0102" h="2819084">
                    <a:moveTo>
                      <a:pt x="208346" y="2818424"/>
                    </a:moveTo>
                    <a:cubicBezTo>
                      <a:pt x="234113" y="2819085"/>
                      <a:pt x="240720" y="2808514"/>
                      <a:pt x="240059" y="2785390"/>
                    </a:cubicBezTo>
                    <a:cubicBezTo>
                      <a:pt x="238737" y="2737159"/>
                      <a:pt x="240059" y="2689589"/>
                      <a:pt x="240059" y="2641358"/>
                    </a:cubicBezTo>
                    <a:cubicBezTo>
                      <a:pt x="240059" y="2600395"/>
                      <a:pt x="240059" y="2559432"/>
                      <a:pt x="240059" y="2518470"/>
                    </a:cubicBezTo>
                    <a:cubicBezTo>
                      <a:pt x="240059" y="2468257"/>
                      <a:pt x="240059" y="2466275"/>
                      <a:pt x="189846" y="2468917"/>
                    </a:cubicBezTo>
                    <a:cubicBezTo>
                      <a:pt x="162758" y="2470239"/>
                      <a:pt x="156151" y="2462971"/>
                      <a:pt x="156151" y="2435222"/>
                    </a:cubicBezTo>
                    <a:cubicBezTo>
                      <a:pt x="156812" y="1695245"/>
                      <a:pt x="156812" y="955268"/>
                      <a:pt x="156812" y="215291"/>
                    </a:cubicBezTo>
                    <a:cubicBezTo>
                      <a:pt x="156812" y="192828"/>
                      <a:pt x="159454" y="173668"/>
                      <a:pt x="173990" y="153186"/>
                    </a:cubicBezTo>
                    <a:cubicBezTo>
                      <a:pt x="207685" y="106277"/>
                      <a:pt x="189185" y="35583"/>
                      <a:pt x="141616" y="11137"/>
                    </a:cubicBezTo>
                    <a:cubicBezTo>
                      <a:pt x="90742" y="-14630"/>
                      <a:pt x="29958" y="5851"/>
                      <a:pt x="8816" y="56725"/>
                    </a:cubicBezTo>
                    <a:cubicBezTo>
                      <a:pt x="-14969" y="113544"/>
                      <a:pt x="10798" y="174989"/>
                      <a:pt x="68940" y="192167"/>
                    </a:cubicBezTo>
                    <a:cubicBezTo>
                      <a:pt x="89421" y="198113"/>
                      <a:pt x="84135" y="210666"/>
                      <a:pt x="84135" y="222559"/>
                    </a:cubicBezTo>
                    <a:cubicBezTo>
                      <a:pt x="84135" y="960554"/>
                      <a:pt x="84135" y="1698549"/>
                      <a:pt x="84796" y="2437204"/>
                    </a:cubicBezTo>
                    <a:cubicBezTo>
                      <a:pt x="84796" y="2461650"/>
                      <a:pt x="78189" y="2471560"/>
                      <a:pt x="53743" y="2467596"/>
                    </a:cubicBezTo>
                    <a:cubicBezTo>
                      <a:pt x="35244" y="2464953"/>
                      <a:pt x="29298" y="2472221"/>
                      <a:pt x="29958" y="2491381"/>
                    </a:cubicBezTo>
                    <a:cubicBezTo>
                      <a:pt x="31280" y="2541594"/>
                      <a:pt x="30619" y="2591146"/>
                      <a:pt x="30619" y="2641358"/>
                    </a:cubicBezTo>
                    <a:cubicBezTo>
                      <a:pt x="30619" y="2690250"/>
                      <a:pt x="31940" y="2739141"/>
                      <a:pt x="30619" y="2788032"/>
                    </a:cubicBezTo>
                    <a:cubicBezTo>
                      <a:pt x="29958" y="2811817"/>
                      <a:pt x="39208" y="2819085"/>
                      <a:pt x="61672" y="2819085"/>
                    </a:cubicBezTo>
                    <a:cubicBezTo>
                      <a:pt x="110563" y="2817103"/>
                      <a:pt x="159454" y="2817103"/>
                      <a:pt x="208346" y="2818424"/>
                    </a:cubicBezTo>
                    <a:close/>
                  </a:path>
                </a:pathLst>
              </a:custGeom>
              <a:grpFill/>
              <a:ln w="6599"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BCF587F-187E-4163-89C2-718ECF77FD3C}"/>
                  </a:ext>
                </a:extLst>
              </p:cNvPr>
              <p:cNvSpPr/>
              <p:nvPr/>
            </p:nvSpPr>
            <p:spPr>
              <a:xfrm flipH="1">
                <a:off x="1373078" y="1091819"/>
                <a:ext cx="733965" cy="786012"/>
              </a:xfrm>
              <a:custGeom>
                <a:avLst/>
                <a:gdLst>
                  <a:gd name="connsiteX0" fmla="*/ 136802 w 1347294"/>
                  <a:gd name="connsiteY0" fmla="*/ 78466 h 1442833"/>
                  <a:gd name="connsiteX1" fmla="*/ 138123 w 1347294"/>
                  <a:gd name="connsiteY1" fmla="*/ 512542 h 1442833"/>
                  <a:gd name="connsiteX2" fmla="*/ 138784 w 1347294"/>
                  <a:gd name="connsiteY2" fmla="*/ 1066864 h 1442833"/>
                  <a:gd name="connsiteX3" fmla="*/ 113677 w 1347294"/>
                  <a:gd name="connsiteY3" fmla="*/ 1092631 h 1442833"/>
                  <a:gd name="connsiteX4" fmla="*/ 25145 w 1347294"/>
                  <a:gd name="connsiteY4" fmla="*/ 1091970 h 1442833"/>
                  <a:gd name="connsiteX5" fmla="*/ 38 w 1347294"/>
                  <a:gd name="connsiteY5" fmla="*/ 1115094 h 1442833"/>
                  <a:gd name="connsiteX6" fmla="*/ 699 w 1347294"/>
                  <a:gd name="connsiteY6" fmla="*/ 1265072 h 1442833"/>
                  <a:gd name="connsiteX7" fmla="*/ 699 w 1347294"/>
                  <a:gd name="connsiteY7" fmla="*/ 1414389 h 1442833"/>
                  <a:gd name="connsiteX8" fmla="*/ 29109 w 1347294"/>
                  <a:gd name="connsiteY8" fmla="*/ 1442799 h 1442833"/>
                  <a:gd name="connsiteX9" fmla="*/ 181068 w 1347294"/>
                  <a:gd name="connsiteY9" fmla="*/ 1442799 h 1442833"/>
                  <a:gd name="connsiteX10" fmla="*/ 210139 w 1347294"/>
                  <a:gd name="connsiteY10" fmla="*/ 1412407 h 1442833"/>
                  <a:gd name="connsiteX11" fmla="*/ 210139 w 1347294"/>
                  <a:gd name="connsiteY11" fmla="*/ 1265733 h 1442833"/>
                  <a:gd name="connsiteX12" fmla="*/ 209478 w 1347294"/>
                  <a:gd name="connsiteY12" fmla="*/ 1113112 h 1442833"/>
                  <a:gd name="connsiteX13" fmla="*/ 205514 w 1347294"/>
                  <a:gd name="connsiteY13" fmla="*/ 1093952 h 1442833"/>
                  <a:gd name="connsiteX14" fmla="*/ 191639 w 1347294"/>
                  <a:gd name="connsiteY14" fmla="*/ 1064221 h 1442833"/>
                  <a:gd name="connsiteX15" fmla="*/ 190979 w 1347294"/>
                  <a:gd name="connsiteY15" fmla="*/ 148500 h 1442833"/>
                  <a:gd name="connsiteX16" fmla="*/ 220049 w 1347294"/>
                  <a:gd name="connsiteY16" fmla="*/ 118768 h 1442833"/>
                  <a:gd name="connsiteX17" fmla="*/ 1133128 w 1347294"/>
                  <a:gd name="connsiteY17" fmla="*/ 118768 h 1442833"/>
                  <a:gd name="connsiteX18" fmla="*/ 1166162 w 1347294"/>
                  <a:gd name="connsiteY18" fmla="*/ 139911 h 1442833"/>
                  <a:gd name="connsiteX19" fmla="*/ 1267909 w 1347294"/>
                  <a:gd name="connsiteY19" fmla="*/ 194748 h 1442833"/>
                  <a:gd name="connsiteX20" fmla="*/ 1345211 w 1347294"/>
                  <a:gd name="connsiteY20" fmla="*/ 120090 h 1442833"/>
                  <a:gd name="connsiteX21" fmla="*/ 1299623 w 1347294"/>
                  <a:gd name="connsiteY21" fmla="*/ 11736 h 1442833"/>
                  <a:gd name="connsiteX22" fmla="*/ 1185983 w 1347294"/>
                  <a:gd name="connsiteY22" fmla="*/ 27593 h 1442833"/>
                  <a:gd name="connsiteX23" fmla="*/ 1142378 w 1347294"/>
                  <a:gd name="connsiteY23" fmla="*/ 45431 h 1442833"/>
                  <a:gd name="connsiteX24" fmla="*/ 170497 w 1347294"/>
                  <a:gd name="connsiteY24" fmla="*/ 44110 h 1442833"/>
                  <a:gd name="connsiteX25" fmla="*/ 136802 w 1347294"/>
                  <a:gd name="connsiteY25" fmla="*/ 78466 h 14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47294" h="1442833">
                    <a:moveTo>
                      <a:pt x="136802" y="78466"/>
                    </a:moveTo>
                    <a:cubicBezTo>
                      <a:pt x="138784" y="223158"/>
                      <a:pt x="138123" y="367850"/>
                      <a:pt x="138123" y="512542"/>
                    </a:cubicBezTo>
                    <a:cubicBezTo>
                      <a:pt x="138123" y="697536"/>
                      <a:pt x="138123" y="881870"/>
                      <a:pt x="138784" y="1066864"/>
                    </a:cubicBezTo>
                    <a:cubicBezTo>
                      <a:pt x="138784" y="1086024"/>
                      <a:pt x="134820" y="1093952"/>
                      <a:pt x="113677" y="1092631"/>
                    </a:cubicBezTo>
                    <a:cubicBezTo>
                      <a:pt x="84607" y="1090649"/>
                      <a:pt x="54876" y="1093292"/>
                      <a:pt x="25145" y="1091970"/>
                    </a:cubicBezTo>
                    <a:cubicBezTo>
                      <a:pt x="7306" y="1091309"/>
                      <a:pt x="-623" y="1095274"/>
                      <a:pt x="38" y="1115094"/>
                    </a:cubicBezTo>
                    <a:cubicBezTo>
                      <a:pt x="1359" y="1165307"/>
                      <a:pt x="699" y="1214859"/>
                      <a:pt x="699" y="1265072"/>
                    </a:cubicBezTo>
                    <a:cubicBezTo>
                      <a:pt x="699" y="1314624"/>
                      <a:pt x="1359" y="1364837"/>
                      <a:pt x="699" y="1414389"/>
                    </a:cubicBezTo>
                    <a:cubicBezTo>
                      <a:pt x="699" y="1434870"/>
                      <a:pt x="7966" y="1443459"/>
                      <a:pt x="29109" y="1442799"/>
                    </a:cubicBezTo>
                    <a:cubicBezTo>
                      <a:pt x="79982" y="1442138"/>
                      <a:pt x="130856" y="1442138"/>
                      <a:pt x="181068" y="1442799"/>
                    </a:cubicBezTo>
                    <a:cubicBezTo>
                      <a:pt x="203532" y="1443459"/>
                      <a:pt x="210799" y="1434210"/>
                      <a:pt x="210139" y="1412407"/>
                    </a:cubicBezTo>
                    <a:cubicBezTo>
                      <a:pt x="209478" y="1363515"/>
                      <a:pt x="210139" y="1314624"/>
                      <a:pt x="210139" y="1265733"/>
                    </a:cubicBezTo>
                    <a:cubicBezTo>
                      <a:pt x="210139" y="1214859"/>
                      <a:pt x="210139" y="1163986"/>
                      <a:pt x="209478" y="1113112"/>
                    </a:cubicBezTo>
                    <a:cubicBezTo>
                      <a:pt x="209478" y="1106506"/>
                      <a:pt x="213442" y="1095274"/>
                      <a:pt x="205514" y="1093952"/>
                    </a:cubicBezTo>
                    <a:cubicBezTo>
                      <a:pt x="186354" y="1089327"/>
                      <a:pt x="191639" y="1075453"/>
                      <a:pt x="191639" y="1064221"/>
                    </a:cubicBezTo>
                    <a:cubicBezTo>
                      <a:pt x="191639" y="758981"/>
                      <a:pt x="191639" y="453740"/>
                      <a:pt x="190979" y="148500"/>
                    </a:cubicBezTo>
                    <a:cubicBezTo>
                      <a:pt x="190979" y="125375"/>
                      <a:pt x="195604" y="118768"/>
                      <a:pt x="220049" y="118768"/>
                    </a:cubicBezTo>
                    <a:cubicBezTo>
                      <a:pt x="524629" y="119429"/>
                      <a:pt x="829209" y="119429"/>
                      <a:pt x="1133128" y="118768"/>
                    </a:cubicBezTo>
                    <a:cubicBezTo>
                      <a:pt x="1150306" y="118768"/>
                      <a:pt x="1159555" y="122072"/>
                      <a:pt x="1166162" y="139911"/>
                    </a:cubicBezTo>
                    <a:cubicBezTo>
                      <a:pt x="1182019" y="182195"/>
                      <a:pt x="1219679" y="200694"/>
                      <a:pt x="1267909" y="194748"/>
                    </a:cubicBezTo>
                    <a:cubicBezTo>
                      <a:pt x="1306890" y="190123"/>
                      <a:pt x="1337282" y="161053"/>
                      <a:pt x="1345211" y="120090"/>
                    </a:cubicBezTo>
                    <a:cubicBezTo>
                      <a:pt x="1353799" y="74502"/>
                      <a:pt x="1335300" y="31557"/>
                      <a:pt x="1299623" y="11736"/>
                    </a:cubicBezTo>
                    <a:cubicBezTo>
                      <a:pt x="1262624" y="-8085"/>
                      <a:pt x="1212411" y="-2799"/>
                      <a:pt x="1185983" y="27593"/>
                    </a:cubicBezTo>
                    <a:cubicBezTo>
                      <a:pt x="1173430" y="42128"/>
                      <a:pt x="1160216" y="45431"/>
                      <a:pt x="1142378" y="45431"/>
                    </a:cubicBezTo>
                    <a:cubicBezTo>
                      <a:pt x="818638" y="44771"/>
                      <a:pt x="494237" y="45431"/>
                      <a:pt x="170497" y="44110"/>
                    </a:cubicBezTo>
                    <a:cubicBezTo>
                      <a:pt x="146052" y="46092"/>
                      <a:pt x="136141" y="49396"/>
                      <a:pt x="136802" y="78466"/>
                    </a:cubicBezTo>
                    <a:close/>
                  </a:path>
                </a:pathLst>
              </a:custGeom>
              <a:grpFill/>
              <a:ln w="6599"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6C8E0D8C-4969-48C1-AF8C-64C51835A08D}"/>
                  </a:ext>
                </a:extLst>
              </p:cNvPr>
              <p:cNvSpPr/>
              <p:nvPr/>
            </p:nvSpPr>
            <p:spPr>
              <a:xfrm flipH="1">
                <a:off x="3557029" y="726738"/>
                <a:ext cx="453728" cy="1151093"/>
              </a:xfrm>
              <a:custGeom>
                <a:avLst/>
                <a:gdLst>
                  <a:gd name="connsiteX0" fmla="*/ 67744 w 832880"/>
                  <a:gd name="connsiteY0" fmla="*/ 190334 h 2112990"/>
                  <a:gd name="connsiteX1" fmla="*/ 85582 w 832880"/>
                  <a:gd name="connsiteY1" fmla="*/ 219405 h 2112990"/>
                  <a:gd name="connsiteX2" fmla="*/ 84922 w 832880"/>
                  <a:gd name="connsiteY2" fmla="*/ 1012237 h 2112990"/>
                  <a:gd name="connsiteX3" fmla="*/ 115974 w 832880"/>
                  <a:gd name="connsiteY3" fmla="*/ 1042629 h 2112990"/>
                  <a:gd name="connsiteX4" fmla="*/ 651797 w 832880"/>
                  <a:gd name="connsiteY4" fmla="*/ 1041308 h 2112990"/>
                  <a:gd name="connsiteX5" fmla="*/ 683510 w 832880"/>
                  <a:gd name="connsiteY5" fmla="*/ 1074343 h 2112990"/>
                  <a:gd name="connsiteX6" fmla="*/ 682849 w 832880"/>
                  <a:gd name="connsiteY6" fmla="*/ 1711912 h 2112990"/>
                  <a:gd name="connsiteX7" fmla="*/ 634619 w 832880"/>
                  <a:gd name="connsiteY7" fmla="*/ 1762125 h 2112990"/>
                  <a:gd name="connsiteX8" fmla="*/ 626691 w 832880"/>
                  <a:gd name="connsiteY8" fmla="*/ 1764107 h 2112990"/>
                  <a:gd name="connsiteX9" fmla="*/ 627351 w 832880"/>
                  <a:gd name="connsiteY9" fmla="*/ 1799124 h 2112990"/>
                  <a:gd name="connsiteX10" fmla="*/ 622066 w 832880"/>
                  <a:gd name="connsiteY10" fmla="*/ 2081900 h 2112990"/>
                  <a:gd name="connsiteX11" fmla="*/ 653118 w 832880"/>
                  <a:gd name="connsiteY11" fmla="*/ 2112953 h 2112990"/>
                  <a:gd name="connsiteX12" fmla="*/ 805739 w 832880"/>
                  <a:gd name="connsiteY12" fmla="*/ 2112953 h 2112990"/>
                  <a:gd name="connsiteX13" fmla="*/ 832827 w 832880"/>
                  <a:gd name="connsiteY13" fmla="*/ 2083222 h 2112990"/>
                  <a:gd name="connsiteX14" fmla="*/ 830845 w 832880"/>
                  <a:gd name="connsiteY14" fmla="*/ 1765428 h 2112990"/>
                  <a:gd name="connsiteX15" fmla="*/ 770061 w 832880"/>
                  <a:gd name="connsiteY15" fmla="*/ 1762785 h 2112990"/>
                  <a:gd name="connsiteX16" fmla="*/ 737026 w 832880"/>
                  <a:gd name="connsiteY16" fmla="*/ 1731072 h 2112990"/>
                  <a:gd name="connsiteX17" fmla="*/ 738348 w 832880"/>
                  <a:gd name="connsiteY17" fmla="*/ 1016202 h 2112990"/>
                  <a:gd name="connsiteX18" fmla="*/ 709938 w 832880"/>
                  <a:gd name="connsiteY18" fmla="*/ 988452 h 2112990"/>
                  <a:gd name="connsiteX19" fmla="*/ 187990 w 832880"/>
                  <a:gd name="connsiteY19" fmla="*/ 989774 h 2112990"/>
                  <a:gd name="connsiteX20" fmla="*/ 157598 w 832880"/>
                  <a:gd name="connsiteY20" fmla="*/ 958721 h 2112990"/>
                  <a:gd name="connsiteX21" fmla="*/ 158259 w 832880"/>
                  <a:gd name="connsiteY21" fmla="*/ 214119 h 2112990"/>
                  <a:gd name="connsiteX22" fmla="*/ 174776 w 832880"/>
                  <a:gd name="connsiteY22" fmla="*/ 152014 h 2112990"/>
                  <a:gd name="connsiteX23" fmla="*/ 140420 w 832880"/>
                  <a:gd name="connsiteY23" fmla="*/ 10626 h 2112990"/>
                  <a:gd name="connsiteX24" fmla="*/ 9603 w 832880"/>
                  <a:gd name="connsiteY24" fmla="*/ 55553 h 2112990"/>
                  <a:gd name="connsiteX25" fmla="*/ 67744 w 832880"/>
                  <a:gd name="connsiteY25" fmla="*/ 190334 h 211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2880" h="2112990">
                    <a:moveTo>
                      <a:pt x="67744" y="190334"/>
                    </a:moveTo>
                    <a:cubicBezTo>
                      <a:pt x="86243" y="195620"/>
                      <a:pt x="85582" y="206191"/>
                      <a:pt x="85582" y="219405"/>
                    </a:cubicBezTo>
                    <a:cubicBezTo>
                      <a:pt x="85582" y="483682"/>
                      <a:pt x="85582" y="747960"/>
                      <a:pt x="84922" y="1012237"/>
                    </a:cubicBezTo>
                    <a:cubicBezTo>
                      <a:pt x="84922" y="1037344"/>
                      <a:pt x="92189" y="1042629"/>
                      <a:pt x="115974" y="1042629"/>
                    </a:cubicBezTo>
                    <a:cubicBezTo>
                      <a:pt x="294362" y="1041969"/>
                      <a:pt x="472749" y="1042629"/>
                      <a:pt x="651797" y="1041308"/>
                    </a:cubicBezTo>
                    <a:cubicBezTo>
                      <a:pt x="678885" y="1041308"/>
                      <a:pt x="683510" y="1049236"/>
                      <a:pt x="683510" y="1074343"/>
                    </a:cubicBezTo>
                    <a:cubicBezTo>
                      <a:pt x="682849" y="1287086"/>
                      <a:pt x="682849" y="1499168"/>
                      <a:pt x="682849" y="1711912"/>
                    </a:cubicBezTo>
                    <a:cubicBezTo>
                      <a:pt x="682849" y="1759482"/>
                      <a:pt x="682849" y="1759482"/>
                      <a:pt x="634619" y="1762125"/>
                    </a:cubicBezTo>
                    <a:cubicBezTo>
                      <a:pt x="631976" y="1762125"/>
                      <a:pt x="629333" y="1763446"/>
                      <a:pt x="626691" y="1764107"/>
                    </a:cubicBezTo>
                    <a:cubicBezTo>
                      <a:pt x="626691" y="1775999"/>
                      <a:pt x="627351" y="1787231"/>
                      <a:pt x="627351" y="1799124"/>
                    </a:cubicBezTo>
                    <a:cubicBezTo>
                      <a:pt x="625369" y="1893603"/>
                      <a:pt x="624048" y="1988082"/>
                      <a:pt x="622066" y="2081900"/>
                    </a:cubicBezTo>
                    <a:cubicBezTo>
                      <a:pt x="621405" y="2105025"/>
                      <a:pt x="629333" y="2113614"/>
                      <a:pt x="653118" y="2112953"/>
                    </a:cubicBezTo>
                    <a:cubicBezTo>
                      <a:pt x="703992" y="2111632"/>
                      <a:pt x="754865" y="2111632"/>
                      <a:pt x="805739" y="2112953"/>
                    </a:cubicBezTo>
                    <a:cubicBezTo>
                      <a:pt x="828202" y="2113614"/>
                      <a:pt x="833488" y="2105685"/>
                      <a:pt x="832827" y="2083222"/>
                    </a:cubicBezTo>
                    <a:cubicBezTo>
                      <a:pt x="830845" y="1977511"/>
                      <a:pt x="831506" y="1871139"/>
                      <a:pt x="830845" y="1765428"/>
                    </a:cubicBezTo>
                    <a:cubicBezTo>
                      <a:pt x="811024" y="1758821"/>
                      <a:pt x="789882" y="1761464"/>
                      <a:pt x="770061" y="1762785"/>
                    </a:cubicBezTo>
                    <a:cubicBezTo>
                      <a:pt x="744955" y="1764767"/>
                      <a:pt x="737026" y="1757500"/>
                      <a:pt x="737026" y="1731072"/>
                    </a:cubicBezTo>
                    <a:cubicBezTo>
                      <a:pt x="738348" y="1492562"/>
                      <a:pt x="737687" y="1254712"/>
                      <a:pt x="738348" y="1016202"/>
                    </a:cubicBezTo>
                    <a:cubicBezTo>
                      <a:pt x="738348" y="993738"/>
                      <a:pt x="731741" y="987792"/>
                      <a:pt x="709938" y="988452"/>
                    </a:cubicBezTo>
                    <a:cubicBezTo>
                      <a:pt x="536175" y="989113"/>
                      <a:pt x="361752" y="988452"/>
                      <a:pt x="187990" y="989774"/>
                    </a:cubicBezTo>
                    <a:cubicBezTo>
                      <a:pt x="162883" y="989774"/>
                      <a:pt x="156937" y="982506"/>
                      <a:pt x="157598" y="958721"/>
                    </a:cubicBezTo>
                    <a:cubicBezTo>
                      <a:pt x="158259" y="710300"/>
                      <a:pt x="158259" y="462540"/>
                      <a:pt x="158259" y="214119"/>
                    </a:cubicBezTo>
                    <a:cubicBezTo>
                      <a:pt x="158259" y="191656"/>
                      <a:pt x="160901" y="172496"/>
                      <a:pt x="174776" y="152014"/>
                    </a:cubicBezTo>
                    <a:cubicBezTo>
                      <a:pt x="207150" y="104444"/>
                      <a:pt x="188651" y="34411"/>
                      <a:pt x="140420" y="10626"/>
                    </a:cubicBezTo>
                    <a:cubicBezTo>
                      <a:pt x="90207" y="-14481"/>
                      <a:pt x="30084" y="6662"/>
                      <a:pt x="9603" y="55553"/>
                    </a:cubicBezTo>
                    <a:cubicBezTo>
                      <a:pt x="-15504" y="111051"/>
                      <a:pt x="10263" y="173156"/>
                      <a:pt x="67744" y="190334"/>
                    </a:cubicBezTo>
                    <a:close/>
                  </a:path>
                </a:pathLst>
              </a:custGeom>
              <a:grpFill/>
              <a:ln w="6599"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D6A9F20E-06D2-4CF8-8829-660897F0E83A}"/>
                  </a:ext>
                </a:extLst>
              </p:cNvPr>
              <p:cNvSpPr/>
              <p:nvPr/>
            </p:nvSpPr>
            <p:spPr>
              <a:xfrm flipH="1">
                <a:off x="3167873" y="933829"/>
                <a:ext cx="121315" cy="944002"/>
              </a:xfrm>
              <a:custGeom>
                <a:avLst/>
                <a:gdLst>
                  <a:gd name="connsiteX0" fmla="*/ 85722 w 222690"/>
                  <a:gd name="connsiteY0" fmla="*/ 193430 h 1732846"/>
                  <a:gd name="connsiteX1" fmla="*/ 104882 w 222690"/>
                  <a:gd name="connsiteY1" fmla="*/ 219858 h 1732846"/>
                  <a:gd name="connsiteX2" fmla="*/ 104882 w 222690"/>
                  <a:gd name="connsiteY2" fmla="*/ 860070 h 1732846"/>
                  <a:gd name="connsiteX3" fmla="*/ 105543 w 222690"/>
                  <a:gd name="connsiteY3" fmla="*/ 1355591 h 1732846"/>
                  <a:gd name="connsiteX4" fmla="*/ 80437 w 222690"/>
                  <a:gd name="connsiteY4" fmla="*/ 1382018 h 1732846"/>
                  <a:gd name="connsiteX5" fmla="*/ 13706 w 222690"/>
                  <a:gd name="connsiteY5" fmla="*/ 1384000 h 1732846"/>
                  <a:gd name="connsiteX6" fmla="*/ 14367 w 222690"/>
                  <a:gd name="connsiteY6" fmla="*/ 1416374 h 1732846"/>
                  <a:gd name="connsiteX7" fmla="*/ 8421 w 222690"/>
                  <a:gd name="connsiteY7" fmla="*/ 1685937 h 1732846"/>
                  <a:gd name="connsiteX8" fmla="*/ 56652 w 222690"/>
                  <a:gd name="connsiteY8" fmla="*/ 1732847 h 1732846"/>
                  <a:gd name="connsiteX9" fmla="*/ 174255 w 222690"/>
                  <a:gd name="connsiteY9" fmla="*/ 1732847 h 1732846"/>
                  <a:gd name="connsiteX10" fmla="*/ 222486 w 222690"/>
                  <a:gd name="connsiteY10" fmla="*/ 1683295 h 1732846"/>
                  <a:gd name="connsiteX11" fmla="*/ 217200 w 222690"/>
                  <a:gd name="connsiteY11" fmla="*/ 1384661 h 1732846"/>
                  <a:gd name="connsiteX12" fmla="*/ 196058 w 222690"/>
                  <a:gd name="connsiteY12" fmla="*/ 1382018 h 1732846"/>
                  <a:gd name="connsiteX13" fmla="*/ 158398 w 222690"/>
                  <a:gd name="connsiteY13" fmla="*/ 1343037 h 1732846"/>
                  <a:gd name="connsiteX14" fmla="*/ 158398 w 222690"/>
                  <a:gd name="connsiteY14" fmla="*/ 215233 h 1732846"/>
                  <a:gd name="connsiteX15" fmla="*/ 174916 w 222690"/>
                  <a:gd name="connsiteY15" fmla="*/ 147843 h 1732846"/>
                  <a:gd name="connsiteX16" fmla="*/ 161041 w 222690"/>
                  <a:gd name="connsiteY16" fmla="*/ 26275 h 1732846"/>
                  <a:gd name="connsiteX17" fmla="*/ 48723 w 222690"/>
                  <a:gd name="connsiteY17" fmla="*/ 9758 h 1732846"/>
                  <a:gd name="connsiteX18" fmla="*/ 1814 w 222690"/>
                  <a:gd name="connsiteY18" fmla="*/ 117451 h 1732846"/>
                  <a:gd name="connsiteX19" fmla="*/ 85722 w 222690"/>
                  <a:gd name="connsiteY19" fmla="*/ 193430 h 173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2690" h="1732846">
                    <a:moveTo>
                      <a:pt x="85722" y="193430"/>
                    </a:moveTo>
                    <a:cubicBezTo>
                      <a:pt x="107525" y="194752"/>
                      <a:pt x="104882" y="205984"/>
                      <a:pt x="104882" y="219858"/>
                    </a:cubicBezTo>
                    <a:cubicBezTo>
                      <a:pt x="104882" y="433262"/>
                      <a:pt x="104882" y="646666"/>
                      <a:pt x="104882" y="860070"/>
                    </a:cubicBezTo>
                    <a:cubicBezTo>
                      <a:pt x="104882" y="1025244"/>
                      <a:pt x="104882" y="1190417"/>
                      <a:pt x="105543" y="1355591"/>
                    </a:cubicBezTo>
                    <a:cubicBezTo>
                      <a:pt x="105543" y="1374751"/>
                      <a:pt x="101579" y="1382679"/>
                      <a:pt x="80437" y="1382018"/>
                    </a:cubicBezTo>
                    <a:cubicBezTo>
                      <a:pt x="58634" y="1381358"/>
                      <a:pt x="36170" y="1378715"/>
                      <a:pt x="13706" y="1384000"/>
                    </a:cubicBezTo>
                    <a:cubicBezTo>
                      <a:pt x="13706" y="1394571"/>
                      <a:pt x="14367" y="1405143"/>
                      <a:pt x="14367" y="1416374"/>
                    </a:cubicBezTo>
                    <a:cubicBezTo>
                      <a:pt x="18331" y="1506229"/>
                      <a:pt x="6439" y="1596083"/>
                      <a:pt x="8421" y="1685937"/>
                    </a:cubicBezTo>
                    <a:cubicBezTo>
                      <a:pt x="9742" y="1732847"/>
                      <a:pt x="8421" y="1732847"/>
                      <a:pt x="56652" y="1732847"/>
                    </a:cubicBezTo>
                    <a:cubicBezTo>
                      <a:pt x="95633" y="1732847"/>
                      <a:pt x="135274" y="1732847"/>
                      <a:pt x="174255" y="1732847"/>
                    </a:cubicBezTo>
                    <a:cubicBezTo>
                      <a:pt x="221825" y="1732847"/>
                      <a:pt x="221164" y="1732847"/>
                      <a:pt x="222486" y="1683295"/>
                    </a:cubicBezTo>
                    <a:cubicBezTo>
                      <a:pt x="224468" y="1583530"/>
                      <a:pt x="211254" y="1484426"/>
                      <a:pt x="217200" y="1384661"/>
                    </a:cubicBezTo>
                    <a:cubicBezTo>
                      <a:pt x="209933" y="1384000"/>
                      <a:pt x="203326" y="1382018"/>
                      <a:pt x="196058" y="1382018"/>
                    </a:cubicBezTo>
                    <a:cubicBezTo>
                      <a:pt x="158398" y="1381358"/>
                      <a:pt x="158398" y="1381358"/>
                      <a:pt x="158398" y="1343037"/>
                    </a:cubicBezTo>
                    <a:cubicBezTo>
                      <a:pt x="158398" y="967103"/>
                      <a:pt x="158398" y="591168"/>
                      <a:pt x="158398" y="215233"/>
                    </a:cubicBezTo>
                    <a:cubicBezTo>
                      <a:pt x="158398" y="190788"/>
                      <a:pt x="160380" y="169645"/>
                      <a:pt x="174916" y="147843"/>
                    </a:cubicBezTo>
                    <a:cubicBezTo>
                      <a:pt x="199362" y="110844"/>
                      <a:pt x="190772" y="56667"/>
                      <a:pt x="161041" y="26275"/>
                    </a:cubicBezTo>
                    <a:cubicBezTo>
                      <a:pt x="133953" y="-814"/>
                      <a:pt x="84401" y="-8081"/>
                      <a:pt x="48723" y="9758"/>
                    </a:cubicBezTo>
                    <a:cubicBezTo>
                      <a:pt x="12385" y="28918"/>
                      <a:pt x="-6114" y="71202"/>
                      <a:pt x="1814" y="117451"/>
                    </a:cubicBezTo>
                    <a:cubicBezTo>
                      <a:pt x="9742" y="161717"/>
                      <a:pt x="39474" y="190127"/>
                      <a:pt x="85722" y="193430"/>
                    </a:cubicBezTo>
                    <a:close/>
                  </a:path>
                </a:pathLst>
              </a:custGeom>
              <a:grpFill/>
              <a:ln w="6599"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0F604A6E-18E0-4969-8962-866B849B4290}"/>
                  </a:ext>
                </a:extLst>
              </p:cNvPr>
              <p:cNvSpPr/>
              <p:nvPr/>
            </p:nvSpPr>
            <p:spPr>
              <a:xfrm flipH="1">
                <a:off x="4378571" y="156600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C487069F-40F3-413B-832F-3CDD864EB5E2}"/>
                  </a:ext>
                </a:extLst>
              </p:cNvPr>
              <p:cNvSpPr/>
              <p:nvPr/>
            </p:nvSpPr>
            <p:spPr>
              <a:xfrm flipH="1">
                <a:off x="3982857" y="1418093"/>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grpSp>
        <p:grpSp>
          <p:nvGrpSpPr>
            <p:cNvPr id="98" name="Group 97">
              <a:extLst>
                <a:ext uri="{FF2B5EF4-FFF2-40B4-BE49-F238E27FC236}">
                  <a16:creationId xmlns:a16="http://schemas.microsoft.com/office/drawing/2014/main" id="{0B142645-539F-4F9E-87F8-F01187B92CE8}"/>
                </a:ext>
              </a:extLst>
            </p:cNvPr>
            <p:cNvGrpSpPr/>
            <p:nvPr userDrawn="1"/>
          </p:nvGrpSpPr>
          <p:grpSpPr>
            <a:xfrm>
              <a:off x="1298308" y="5139374"/>
              <a:ext cx="3556005" cy="1460310"/>
              <a:chOff x="1405312" y="5139374"/>
              <a:chExt cx="3556005" cy="1460310"/>
            </a:xfrm>
            <a:grpFill/>
          </p:grpSpPr>
          <p:sp>
            <p:nvSpPr>
              <p:cNvPr id="53" name="Freeform: Shape 52">
                <a:extLst>
                  <a:ext uri="{FF2B5EF4-FFF2-40B4-BE49-F238E27FC236}">
                    <a16:creationId xmlns:a16="http://schemas.microsoft.com/office/drawing/2014/main" id="{EDF8925C-AF03-4D8D-84E6-10DC6DA03D95}"/>
                  </a:ext>
                </a:extLst>
              </p:cNvPr>
              <p:cNvSpPr/>
              <p:nvPr/>
            </p:nvSpPr>
            <p:spPr>
              <a:xfrm flipH="1">
                <a:off x="3177489" y="5139374"/>
                <a:ext cx="556980" cy="1460310"/>
              </a:xfrm>
              <a:custGeom>
                <a:avLst/>
                <a:gdLst>
                  <a:gd name="connsiteX0" fmla="*/ 985486 w 1022414"/>
                  <a:gd name="connsiteY0" fmla="*/ 1487 h 2680599"/>
                  <a:gd name="connsiteX1" fmla="*/ 822295 w 1022414"/>
                  <a:gd name="connsiteY1" fmla="*/ 1487 h 2680599"/>
                  <a:gd name="connsiteX2" fmla="*/ 787278 w 1022414"/>
                  <a:gd name="connsiteY2" fmla="*/ 37164 h 2680599"/>
                  <a:gd name="connsiteX3" fmla="*/ 787278 w 1022414"/>
                  <a:gd name="connsiteY3" fmla="*/ 160053 h 2680599"/>
                  <a:gd name="connsiteX4" fmla="*/ 799170 w 1022414"/>
                  <a:gd name="connsiteY4" fmla="*/ 191766 h 2680599"/>
                  <a:gd name="connsiteX5" fmla="*/ 799831 w 1022414"/>
                  <a:gd name="connsiteY5" fmla="*/ 312013 h 2680599"/>
                  <a:gd name="connsiteX6" fmla="*/ 853347 w 1022414"/>
                  <a:gd name="connsiteY6" fmla="*/ 364207 h 2680599"/>
                  <a:gd name="connsiteX7" fmla="*/ 887043 w 1022414"/>
                  <a:gd name="connsiteY7" fmla="*/ 397903 h 2680599"/>
                  <a:gd name="connsiteX8" fmla="*/ 886382 w 1022414"/>
                  <a:gd name="connsiteY8" fmla="*/ 2472481 h 2680599"/>
                  <a:gd name="connsiteX9" fmla="*/ 841455 w 1022414"/>
                  <a:gd name="connsiteY9" fmla="*/ 2516087 h 2680599"/>
                  <a:gd name="connsiteX10" fmla="*/ 190672 w 1022414"/>
                  <a:gd name="connsiteY10" fmla="*/ 2516087 h 2680599"/>
                  <a:gd name="connsiteX11" fmla="*/ 151691 w 1022414"/>
                  <a:gd name="connsiteY11" fmla="*/ 2503533 h 2680599"/>
                  <a:gd name="connsiteX12" fmla="*/ 52587 w 1022414"/>
                  <a:gd name="connsiteY12" fmla="*/ 2494284 h 2680599"/>
                  <a:gd name="connsiteX13" fmla="*/ 392 w 1022414"/>
                  <a:gd name="connsiteY13" fmla="*/ 2574889 h 2680599"/>
                  <a:gd name="connsiteX14" fmla="*/ 65801 w 1022414"/>
                  <a:gd name="connsiteY14" fmla="*/ 2680600 h 2680599"/>
                  <a:gd name="connsiteX15" fmla="*/ 119317 w 1022414"/>
                  <a:gd name="connsiteY15" fmla="*/ 2680600 h 2680599"/>
                  <a:gd name="connsiteX16" fmla="*/ 184725 w 1022414"/>
                  <a:gd name="connsiteY16" fmla="*/ 2612548 h 2680599"/>
                  <a:gd name="connsiteX17" fmla="*/ 216439 w 1022414"/>
                  <a:gd name="connsiteY17" fmla="*/ 2588103 h 2680599"/>
                  <a:gd name="connsiteX18" fmla="*/ 832205 w 1022414"/>
                  <a:gd name="connsiteY18" fmla="*/ 2589424 h 2680599"/>
                  <a:gd name="connsiteX19" fmla="*/ 934613 w 1022414"/>
                  <a:gd name="connsiteY19" fmla="*/ 2551764 h 2680599"/>
                  <a:gd name="connsiteX20" fmla="*/ 959058 w 1022414"/>
                  <a:gd name="connsiteY20" fmla="*/ 2497587 h 2680599"/>
                  <a:gd name="connsiteX21" fmla="*/ 958397 w 1022414"/>
                  <a:gd name="connsiteY21" fmla="*/ 395921 h 2680599"/>
                  <a:gd name="connsiteX22" fmla="*/ 987468 w 1022414"/>
                  <a:gd name="connsiteY22" fmla="*/ 364207 h 2680599"/>
                  <a:gd name="connsiteX23" fmla="*/ 1009271 w 1022414"/>
                  <a:gd name="connsiteY23" fmla="*/ 341083 h 2680599"/>
                  <a:gd name="connsiteX24" fmla="*/ 1009271 w 1022414"/>
                  <a:gd name="connsiteY24" fmla="*/ 191106 h 2680599"/>
                  <a:gd name="connsiteX25" fmla="*/ 1021163 w 1022414"/>
                  <a:gd name="connsiteY25" fmla="*/ 162035 h 2680599"/>
                  <a:gd name="connsiteX26" fmla="*/ 1021163 w 1022414"/>
                  <a:gd name="connsiteY26" fmla="*/ 33861 h 2680599"/>
                  <a:gd name="connsiteX27" fmla="*/ 985486 w 1022414"/>
                  <a:gd name="connsiteY27" fmla="*/ 1487 h 268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22414" h="2680599">
                    <a:moveTo>
                      <a:pt x="985486" y="1487"/>
                    </a:moveTo>
                    <a:cubicBezTo>
                      <a:pt x="931309" y="-496"/>
                      <a:pt x="876472" y="-496"/>
                      <a:pt x="822295" y="1487"/>
                    </a:cubicBezTo>
                    <a:cubicBezTo>
                      <a:pt x="793885" y="2808"/>
                      <a:pt x="787939" y="8754"/>
                      <a:pt x="787278" y="37164"/>
                    </a:cubicBezTo>
                    <a:cubicBezTo>
                      <a:pt x="785296" y="78127"/>
                      <a:pt x="785957" y="119090"/>
                      <a:pt x="787278" y="160053"/>
                    </a:cubicBezTo>
                    <a:cubicBezTo>
                      <a:pt x="787278" y="171946"/>
                      <a:pt x="790582" y="182517"/>
                      <a:pt x="799170" y="191766"/>
                    </a:cubicBezTo>
                    <a:cubicBezTo>
                      <a:pt x="799170" y="232069"/>
                      <a:pt x="799831" y="272371"/>
                      <a:pt x="799831" y="312013"/>
                    </a:cubicBezTo>
                    <a:cubicBezTo>
                      <a:pt x="799831" y="364868"/>
                      <a:pt x="799831" y="366189"/>
                      <a:pt x="853347" y="364207"/>
                    </a:cubicBezTo>
                    <a:cubicBezTo>
                      <a:pt x="879775" y="362886"/>
                      <a:pt x="887043" y="370154"/>
                      <a:pt x="887043" y="397903"/>
                    </a:cubicBezTo>
                    <a:cubicBezTo>
                      <a:pt x="886382" y="1089649"/>
                      <a:pt x="886382" y="1780735"/>
                      <a:pt x="886382" y="2472481"/>
                    </a:cubicBezTo>
                    <a:cubicBezTo>
                      <a:pt x="886382" y="2511462"/>
                      <a:pt x="881757" y="2516087"/>
                      <a:pt x="841455" y="2516087"/>
                    </a:cubicBezTo>
                    <a:cubicBezTo>
                      <a:pt x="624747" y="2516087"/>
                      <a:pt x="408040" y="2516087"/>
                      <a:pt x="190672" y="2516087"/>
                    </a:cubicBezTo>
                    <a:cubicBezTo>
                      <a:pt x="176136" y="2516087"/>
                      <a:pt x="164244" y="2513444"/>
                      <a:pt x="151691" y="2503533"/>
                    </a:cubicBezTo>
                    <a:cubicBezTo>
                      <a:pt x="121299" y="2481070"/>
                      <a:pt x="86943" y="2479088"/>
                      <a:pt x="52587" y="2494284"/>
                    </a:cubicBezTo>
                    <a:cubicBezTo>
                      <a:pt x="18231" y="2509480"/>
                      <a:pt x="3035" y="2538551"/>
                      <a:pt x="392" y="2574889"/>
                    </a:cubicBezTo>
                    <a:cubicBezTo>
                      <a:pt x="-3572" y="2626422"/>
                      <a:pt x="22855" y="2658796"/>
                      <a:pt x="65801" y="2680600"/>
                    </a:cubicBezTo>
                    <a:cubicBezTo>
                      <a:pt x="83639" y="2680600"/>
                      <a:pt x="101478" y="2680600"/>
                      <a:pt x="119317" y="2680600"/>
                    </a:cubicBezTo>
                    <a:cubicBezTo>
                      <a:pt x="150369" y="2666725"/>
                      <a:pt x="178118" y="2648225"/>
                      <a:pt x="184725" y="2612548"/>
                    </a:cubicBezTo>
                    <a:cubicBezTo>
                      <a:pt x="188689" y="2592067"/>
                      <a:pt x="197939" y="2588103"/>
                      <a:pt x="216439" y="2588103"/>
                    </a:cubicBezTo>
                    <a:cubicBezTo>
                      <a:pt x="421914" y="2588763"/>
                      <a:pt x="626729" y="2587442"/>
                      <a:pt x="832205" y="2589424"/>
                    </a:cubicBezTo>
                    <a:cubicBezTo>
                      <a:pt x="873829" y="2590084"/>
                      <a:pt x="904881" y="2579513"/>
                      <a:pt x="934613" y="2551764"/>
                    </a:cubicBezTo>
                    <a:cubicBezTo>
                      <a:pt x="951130" y="2535908"/>
                      <a:pt x="959058" y="2520712"/>
                      <a:pt x="959058" y="2497587"/>
                    </a:cubicBezTo>
                    <a:cubicBezTo>
                      <a:pt x="958397" y="1797252"/>
                      <a:pt x="958397" y="1096917"/>
                      <a:pt x="958397" y="395921"/>
                    </a:cubicBezTo>
                    <a:cubicBezTo>
                      <a:pt x="958397" y="374118"/>
                      <a:pt x="960379" y="358922"/>
                      <a:pt x="987468" y="364207"/>
                    </a:cubicBezTo>
                    <a:cubicBezTo>
                      <a:pt x="1005968" y="367511"/>
                      <a:pt x="1009271" y="357600"/>
                      <a:pt x="1009271" y="341083"/>
                    </a:cubicBezTo>
                    <a:cubicBezTo>
                      <a:pt x="1008610" y="290871"/>
                      <a:pt x="1009271" y="241319"/>
                      <a:pt x="1009271" y="191106"/>
                    </a:cubicBezTo>
                    <a:cubicBezTo>
                      <a:pt x="1016538" y="182517"/>
                      <a:pt x="1020503" y="173267"/>
                      <a:pt x="1021163" y="162035"/>
                    </a:cubicBezTo>
                    <a:cubicBezTo>
                      <a:pt x="1022485" y="119090"/>
                      <a:pt x="1023145" y="76145"/>
                      <a:pt x="1021163" y="33861"/>
                    </a:cubicBezTo>
                    <a:cubicBezTo>
                      <a:pt x="1019181" y="8094"/>
                      <a:pt x="1012574" y="2147"/>
                      <a:pt x="985486" y="1487"/>
                    </a:cubicBezTo>
                    <a:close/>
                  </a:path>
                </a:pathLst>
              </a:custGeom>
              <a:grpFill/>
              <a:ln w="6599"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8238273A-1045-4A54-9A3E-66FF26456E9F}"/>
                  </a:ext>
                </a:extLst>
              </p:cNvPr>
              <p:cNvSpPr/>
              <p:nvPr/>
            </p:nvSpPr>
            <p:spPr>
              <a:xfrm flipH="1">
                <a:off x="3977908" y="5139374"/>
                <a:ext cx="525900" cy="1335363"/>
              </a:xfrm>
              <a:custGeom>
                <a:avLst/>
                <a:gdLst>
                  <a:gd name="connsiteX0" fmla="*/ 846399 w 965361"/>
                  <a:gd name="connsiteY0" fmla="*/ 2292642 h 2451243"/>
                  <a:gd name="connsiteX1" fmla="*/ 845739 w 965361"/>
                  <a:gd name="connsiteY1" fmla="*/ 395791 h 2451243"/>
                  <a:gd name="connsiteX2" fmla="*/ 845739 w 965361"/>
                  <a:gd name="connsiteY2" fmla="*/ 368702 h 2451243"/>
                  <a:gd name="connsiteX3" fmla="*/ 862917 w 965361"/>
                  <a:gd name="connsiteY3" fmla="*/ 351524 h 2451243"/>
                  <a:gd name="connsiteX4" fmla="*/ 937575 w 965361"/>
                  <a:gd name="connsiteY4" fmla="*/ 352185 h 2451243"/>
                  <a:gd name="connsiteX5" fmla="*/ 963342 w 965361"/>
                  <a:gd name="connsiteY5" fmla="*/ 327078 h 2451243"/>
                  <a:gd name="connsiteX6" fmla="*/ 965324 w 965361"/>
                  <a:gd name="connsiteY6" fmla="*/ 177101 h 2451243"/>
                  <a:gd name="connsiteX7" fmla="*/ 965324 w 965361"/>
                  <a:gd name="connsiteY7" fmla="*/ 35052 h 2451243"/>
                  <a:gd name="connsiteX8" fmla="*/ 931629 w 965361"/>
                  <a:gd name="connsiteY8" fmla="*/ 35 h 2451243"/>
                  <a:gd name="connsiteX9" fmla="*/ 784294 w 965361"/>
                  <a:gd name="connsiteY9" fmla="*/ 35 h 2451243"/>
                  <a:gd name="connsiteX10" fmla="*/ 751260 w 965361"/>
                  <a:gd name="connsiteY10" fmla="*/ 32409 h 2451243"/>
                  <a:gd name="connsiteX11" fmla="*/ 751260 w 965361"/>
                  <a:gd name="connsiteY11" fmla="*/ 177101 h 2451243"/>
                  <a:gd name="connsiteX12" fmla="*/ 753242 w 965361"/>
                  <a:gd name="connsiteY12" fmla="*/ 327078 h 2451243"/>
                  <a:gd name="connsiteX13" fmla="*/ 757866 w 965361"/>
                  <a:gd name="connsiteY13" fmla="*/ 348882 h 2451243"/>
                  <a:gd name="connsiteX14" fmla="*/ 773063 w 965361"/>
                  <a:gd name="connsiteY14" fmla="*/ 382577 h 2451243"/>
                  <a:gd name="connsiteX15" fmla="*/ 773063 w 965361"/>
                  <a:gd name="connsiteY15" fmla="*/ 2268197 h 2451243"/>
                  <a:gd name="connsiteX16" fmla="*/ 720207 w 965361"/>
                  <a:gd name="connsiteY16" fmla="*/ 2321713 h 2451243"/>
                  <a:gd name="connsiteX17" fmla="*/ 208830 w 965361"/>
                  <a:gd name="connsiteY17" fmla="*/ 2322373 h 2451243"/>
                  <a:gd name="connsiteX18" fmla="*/ 175795 w 965361"/>
                  <a:gd name="connsiteY18" fmla="*/ 2303213 h 2451243"/>
                  <a:gd name="connsiteX19" fmla="*/ 65460 w 965361"/>
                  <a:gd name="connsiteY19" fmla="*/ 2259607 h 2451243"/>
                  <a:gd name="connsiteX20" fmla="*/ 51 w 965361"/>
                  <a:gd name="connsiteY20" fmla="*/ 2358712 h 2451243"/>
                  <a:gd name="connsiteX21" fmla="*/ 70084 w 965361"/>
                  <a:gd name="connsiteY21" fmla="*/ 2448566 h 2451243"/>
                  <a:gd name="connsiteX22" fmla="*/ 177117 w 965361"/>
                  <a:gd name="connsiteY22" fmla="*/ 2399014 h 2451243"/>
                  <a:gd name="connsiteX23" fmla="*/ 212794 w 965361"/>
                  <a:gd name="connsiteY23" fmla="*/ 2376550 h 2451243"/>
                  <a:gd name="connsiteX24" fmla="*/ 703029 w 965361"/>
                  <a:gd name="connsiteY24" fmla="*/ 2377872 h 2451243"/>
                  <a:gd name="connsiteX25" fmla="*/ 821293 w 965361"/>
                  <a:gd name="connsiteY25" fmla="*/ 2340873 h 2451243"/>
                  <a:gd name="connsiteX26" fmla="*/ 846399 w 965361"/>
                  <a:gd name="connsiteY26" fmla="*/ 2292642 h 245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65361" h="2451243">
                    <a:moveTo>
                      <a:pt x="846399" y="2292642"/>
                    </a:moveTo>
                    <a:cubicBezTo>
                      <a:pt x="845739" y="1660359"/>
                      <a:pt x="845739" y="1028075"/>
                      <a:pt x="845739" y="395791"/>
                    </a:cubicBezTo>
                    <a:cubicBezTo>
                      <a:pt x="845739" y="386541"/>
                      <a:pt x="846399" y="377952"/>
                      <a:pt x="845739" y="368702"/>
                    </a:cubicBezTo>
                    <a:cubicBezTo>
                      <a:pt x="845078" y="356149"/>
                      <a:pt x="850364" y="351524"/>
                      <a:pt x="862917" y="351524"/>
                    </a:cubicBezTo>
                    <a:cubicBezTo>
                      <a:pt x="888023" y="352185"/>
                      <a:pt x="913129" y="350203"/>
                      <a:pt x="937575" y="352185"/>
                    </a:cubicBezTo>
                    <a:cubicBezTo>
                      <a:pt x="957396" y="353506"/>
                      <a:pt x="964003" y="347560"/>
                      <a:pt x="963342" y="327078"/>
                    </a:cubicBezTo>
                    <a:cubicBezTo>
                      <a:pt x="963342" y="276866"/>
                      <a:pt x="960039" y="227314"/>
                      <a:pt x="965324" y="177101"/>
                    </a:cubicBezTo>
                    <a:cubicBezTo>
                      <a:pt x="965324" y="129531"/>
                      <a:pt x="964003" y="82622"/>
                      <a:pt x="965324" y="35052"/>
                    </a:cubicBezTo>
                    <a:cubicBezTo>
                      <a:pt x="965985" y="9945"/>
                      <a:pt x="958057" y="-625"/>
                      <a:pt x="931629" y="35"/>
                    </a:cubicBezTo>
                    <a:cubicBezTo>
                      <a:pt x="882738" y="1357"/>
                      <a:pt x="833185" y="1357"/>
                      <a:pt x="784294" y="35"/>
                    </a:cubicBezTo>
                    <a:cubicBezTo>
                      <a:pt x="760509" y="-625"/>
                      <a:pt x="750599" y="7963"/>
                      <a:pt x="751260" y="32409"/>
                    </a:cubicBezTo>
                    <a:cubicBezTo>
                      <a:pt x="752581" y="80640"/>
                      <a:pt x="751260" y="128870"/>
                      <a:pt x="751260" y="177101"/>
                    </a:cubicBezTo>
                    <a:cubicBezTo>
                      <a:pt x="751920" y="227314"/>
                      <a:pt x="751920" y="276866"/>
                      <a:pt x="753242" y="327078"/>
                    </a:cubicBezTo>
                    <a:cubicBezTo>
                      <a:pt x="753242" y="335007"/>
                      <a:pt x="749278" y="346899"/>
                      <a:pt x="757866" y="348882"/>
                    </a:cubicBezTo>
                    <a:cubicBezTo>
                      <a:pt x="779669" y="354167"/>
                      <a:pt x="773063" y="370024"/>
                      <a:pt x="773063" y="382577"/>
                    </a:cubicBezTo>
                    <a:cubicBezTo>
                      <a:pt x="773063" y="1010896"/>
                      <a:pt x="773063" y="1639877"/>
                      <a:pt x="773063" y="2268197"/>
                    </a:cubicBezTo>
                    <a:cubicBezTo>
                      <a:pt x="773063" y="2305195"/>
                      <a:pt x="757206" y="2321713"/>
                      <a:pt x="720207" y="2321713"/>
                    </a:cubicBezTo>
                    <a:cubicBezTo>
                      <a:pt x="549748" y="2321713"/>
                      <a:pt x="379289" y="2321713"/>
                      <a:pt x="208830" y="2322373"/>
                    </a:cubicBezTo>
                    <a:cubicBezTo>
                      <a:pt x="192313" y="2322373"/>
                      <a:pt x="183724" y="2318409"/>
                      <a:pt x="175795" y="2303213"/>
                    </a:cubicBezTo>
                    <a:cubicBezTo>
                      <a:pt x="155314" y="2263572"/>
                      <a:pt x="109726" y="2246394"/>
                      <a:pt x="65460" y="2259607"/>
                    </a:cubicBezTo>
                    <a:cubicBezTo>
                      <a:pt x="23175" y="2272161"/>
                      <a:pt x="-1271" y="2309159"/>
                      <a:pt x="51" y="2358712"/>
                    </a:cubicBezTo>
                    <a:cubicBezTo>
                      <a:pt x="1372" y="2404300"/>
                      <a:pt x="29782" y="2439977"/>
                      <a:pt x="70084" y="2448566"/>
                    </a:cubicBezTo>
                    <a:cubicBezTo>
                      <a:pt x="117654" y="2458476"/>
                      <a:pt x="159939" y="2440638"/>
                      <a:pt x="177117" y="2399014"/>
                    </a:cubicBezTo>
                    <a:cubicBezTo>
                      <a:pt x="185045" y="2379854"/>
                      <a:pt x="195616" y="2376550"/>
                      <a:pt x="212794" y="2376550"/>
                    </a:cubicBezTo>
                    <a:cubicBezTo>
                      <a:pt x="375986" y="2377211"/>
                      <a:pt x="539838" y="2375229"/>
                      <a:pt x="703029" y="2377872"/>
                    </a:cubicBezTo>
                    <a:cubicBezTo>
                      <a:pt x="747956" y="2378532"/>
                      <a:pt x="785616" y="2370604"/>
                      <a:pt x="821293" y="2340873"/>
                    </a:cubicBezTo>
                    <a:cubicBezTo>
                      <a:pt x="838471" y="2326998"/>
                      <a:pt x="846399" y="2314445"/>
                      <a:pt x="846399" y="2292642"/>
                    </a:cubicBezTo>
                    <a:close/>
                  </a:path>
                </a:pathLst>
              </a:custGeom>
              <a:grpFill/>
              <a:ln w="659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AB48C8F-534D-420E-81DD-67A2CD1366C0}"/>
                  </a:ext>
                </a:extLst>
              </p:cNvPr>
              <p:cNvSpPr/>
              <p:nvPr/>
            </p:nvSpPr>
            <p:spPr>
              <a:xfrm flipH="1">
                <a:off x="3564028" y="5139374"/>
                <a:ext cx="133654" cy="1187379"/>
              </a:xfrm>
              <a:custGeom>
                <a:avLst/>
                <a:gdLst>
                  <a:gd name="connsiteX0" fmla="*/ 65588 w 245340"/>
                  <a:gd name="connsiteY0" fmla="*/ 33 h 2179597"/>
                  <a:gd name="connsiteX1" fmla="*/ 34535 w 245340"/>
                  <a:gd name="connsiteY1" fmla="*/ 31746 h 2179597"/>
                  <a:gd name="connsiteX2" fmla="*/ 33874 w 245340"/>
                  <a:gd name="connsiteY2" fmla="*/ 179081 h 2179597"/>
                  <a:gd name="connsiteX3" fmla="*/ 33874 w 245340"/>
                  <a:gd name="connsiteY3" fmla="*/ 331701 h 2179597"/>
                  <a:gd name="connsiteX4" fmla="*/ 53034 w 245340"/>
                  <a:gd name="connsiteY4" fmla="*/ 351522 h 2179597"/>
                  <a:gd name="connsiteX5" fmla="*/ 86730 w 245340"/>
                  <a:gd name="connsiteY5" fmla="*/ 387860 h 2179597"/>
                  <a:gd name="connsiteX6" fmla="*/ 86730 w 245340"/>
                  <a:gd name="connsiteY6" fmla="*/ 1949740 h 2179597"/>
                  <a:gd name="connsiteX7" fmla="*/ 58981 w 245340"/>
                  <a:gd name="connsiteY7" fmla="*/ 1990703 h 2179597"/>
                  <a:gd name="connsiteX8" fmla="*/ 13393 w 245340"/>
                  <a:gd name="connsiteY8" fmla="*/ 2029023 h 2179597"/>
                  <a:gd name="connsiteX9" fmla="*/ 35856 w 245340"/>
                  <a:gd name="connsiteY9" fmla="*/ 2160501 h 2179597"/>
                  <a:gd name="connsiteX10" fmla="*/ 155442 w 245340"/>
                  <a:gd name="connsiteY10" fmla="*/ 2158519 h 2179597"/>
                  <a:gd name="connsiteX11" fmla="*/ 173281 w 245340"/>
                  <a:gd name="connsiteY11" fmla="*/ 2027041 h 2179597"/>
                  <a:gd name="connsiteX12" fmla="*/ 158745 w 245340"/>
                  <a:gd name="connsiteY12" fmla="*/ 1974846 h 2179597"/>
                  <a:gd name="connsiteX13" fmla="*/ 159406 w 245340"/>
                  <a:gd name="connsiteY13" fmla="*/ 418912 h 2179597"/>
                  <a:gd name="connsiteX14" fmla="*/ 164031 w 245340"/>
                  <a:gd name="connsiteY14" fmla="*/ 356807 h 2179597"/>
                  <a:gd name="connsiteX15" fmla="*/ 223493 w 245340"/>
                  <a:gd name="connsiteY15" fmla="*/ 352843 h 2179597"/>
                  <a:gd name="connsiteX16" fmla="*/ 244636 w 245340"/>
                  <a:gd name="connsiteY16" fmla="*/ 331701 h 2179597"/>
                  <a:gd name="connsiteX17" fmla="*/ 245296 w 245340"/>
                  <a:gd name="connsiteY17" fmla="*/ 179081 h 2179597"/>
                  <a:gd name="connsiteX18" fmla="*/ 245296 w 245340"/>
                  <a:gd name="connsiteY18" fmla="*/ 34389 h 2179597"/>
                  <a:gd name="connsiteX19" fmla="*/ 213583 w 245340"/>
                  <a:gd name="connsiteY19" fmla="*/ 693 h 2179597"/>
                  <a:gd name="connsiteX20" fmla="*/ 65588 w 245340"/>
                  <a:gd name="connsiteY20" fmla="*/ 33 h 217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5340" h="2179597">
                    <a:moveTo>
                      <a:pt x="65588" y="33"/>
                    </a:moveTo>
                    <a:cubicBezTo>
                      <a:pt x="42463" y="-628"/>
                      <a:pt x="33874" y="8622"/>
                      <a:pt x="34535" y="31746"/>
                    </a:cubicBezTo>
                    <a:cubicBezTo>
                      <a:pt x="35196" y="80638"/>
                      <a:pt x="33874" y="130190"/>
                      <a:pt x="33874" y="179081"/>
                    </a:cubicBezTo>
                    <a:cubicBezTo>
                      <a:pt x="33874" y="229954"/>
                      <a:pt x="34535" y="280828"/>
                      <a:pt x="33874" y="331701"/>
                    </a:cubicBezTo>
                    <a:cubicBezTo>
                      <a:pt x="33874" y="346236"/>
                      <a:pt x="37838" y="354825"/>
                      <a:pt x="53034" y="351522"/>
                    </a:cubicBezTo>
                    <a:cubicBezTo>
                      <a:pt x="84087" y="345576"/>
                      <a:pt x="86730" y="362093"/>
                      <a:pt x="86730" y="387860"/>
                    </a:cubicBezTo>
                    <a:cubicBezTo>
                      <a:pt x="86069" y="908487"/>
                      <a:pt x="86069" y="1429113"/>
                      <a:pt x="86730" y="1949740"/>
                    </a:cubicBezTo>
                    <a:cubicBezTo>
                      <a:pt x="86730" y="1971543"/>
                      <a:pt x="86069" y="1986078"/>
                      <a:pt x="58981" y="1990703"/>
                    </a:cubicBezTo>
                    <a:cubicBezTo>
                      <a:pt x="38499" y="1994006"/>
                      <a:pt x="23303" y="2010524"/>
                      <a:pt x="13393" y="2029023"/>
                    </a:cubicBezTo>
                    <a:cubicBezTo>
                      <a:pt x="-11053" y="2072629"/>
                      <a:pt x="-1142" y="2131431"/>
                      <a:pt x="35856" y="2160501"/>
                    </a:cubicBezTo>
                    <a:cubicBezTo>
                      <a:pt x="68891" y="2186929"/>
                      <a:pt x="123068" y="2185608"/>
                      <a:pt x="155442" y="2158519"/>
                    </a:cubicBezTo>
                    <a:cubicBezTo>
                      <a:pt x="191780" y="2127467"/>
                      <a:pt x="201030" y="2068665"/>
                      <a:pt x="173281" y="2027041"/>
                    </a:cubicBezTo>
                    <a:cubicBezTo>
                      <a:pt x="162049" y="2009863"/>
                      <a:pt x="158745" y="1994006"/>
                      <a:pt x="158745" y="1974846"/>
                    </a:cubicBezTo>
                    <a:cubicBezTo>
                      <a:pt x="158745" y="1456202"/>
                      <a:pt x="158745" y="937557"/>
                      <a:pt x="159406" y="418912"/>
                    </a:cubicBezTo>
                    <a:cubicBezTo>
                      <a:pt x="159406" y="397771"/>
                      <a:pt x="150156" y="371343"/>
                      <a:pt x="164031" y="356807"/>
                    </a:cubicBezTo>
                    <a:cubicBezTo>
                      <a:pt x="177245" y="343594"/>
                      <a:pt x="203012" y="352843"/>
                      <a:pt x="223493" y="352843"/>
                    </a:cubicBezTo>
                    <a:cubicBezTo>
                      <a:pt x="239350" y="352843"/>
                      <a:pt x="245296" y="348219"/>
                      <a:pt x="244636" y="331701"/>
                    </a:cubicBezTo>
                    <a:cubicBezTo>
                      <a:pt x="243975" y="280828"/>
                      <a:pt x="244636" y="229954"/>
                      <a:pt x="245296" y="179081"/>
                    </a:cubicBezTo>
                    <a:cubicBezTo>
                      <a:pt x="245296" y="130850"/>
                      <a:pt x="243975" y="82620"/>
                      <a:pt x="245296" y="34389"/>
                    </a:cubicBezTo>
                    <a:cubicBezTo>
                      <a:pt x="245957" y="10604"/>
                      <a:pt x="239350" y="33"/>
                      <a:pt x="213583" y="693"/>
                    </a:cubicBezTo>
                    <a:cubicBezTo>
                      <a:pt x="163370" y="1354"/>
                      <a:pt x="114479" y="1354"/>
                      <a:pt x="65588" y="33"/>
                    </a:cubicBezTo>
                    <a:close/>
                  </a:path>
                </a:pathLst>
              </a:custGeom>
              <a:grpFill/>
              <a:ln w="659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13A399E-CE85-4E9A-A82B-B91FC40A53F3}"/>
                  </a:ext>
                </a:extLst>
              </p:cNvPr>
              <p:cNvSpPr/>
              <p:nvPr/>
            </p:nvSpPr>
            <p:spPr>
              <a:xfrm flipH="1">
                <a:off x="4375310" y="5139374"/>
                <a:ext cx="586007" cy="738652"/>
              </a:xfrm>
              <a:custGeom>
                <a:avLst/>
                <a:gdLst>
                  <a:gd name="connsiteX0" fmla="*/ 855025 w 1075696"/>
                  <a:gd name="connsiteY0" fmla="*/ 1271871 h 1355897"/>
                  <a:gd name="connsiteX1" fmla="*/ 958093 w 1075696"/>
                  <a:gd name="connsiteY1" fmla="*/ 1234211 h 1355897"/>
                  <a:gd name="connsiteX2" fmla="*/ 979235 w 1075696"/>
                  <a:gd name="connsiteY2" fmla="*/ 1186641 h 1355897"/>
                  <a:gd name="connsiteX3" fmla="*/ 978574 w 1075696"/>
                  <a:gd name="connsiteY3" fmla="*/ 541143 h 1355897"/>
                  <a:gd name="connsiteX4" fmla="*/ 977914 w 1075696"/>
                  <a:gd name="connsiteY4" fmla="*/ 377952 h 1355897"/>
                  <a:gd name="connsiteX5" fmla="*/ 1005663 w 1075696"/>
                  <a:gd name="connsiteY5" fmla="*/ 351524 h 1355897"/>
                  <a:gd name="connsiteX6" fmla="*/ 1051251 w 1075696"/>
                  <a:gd name="connsiteY6" fmla="*/ 352185 h 1355897"/>
                  <a:gd name="connsiteX7" fmla="*/ 1075697 w 1075696"/>
                  <a:gd name="connsiteY7" fmla="*/ 328400 h 1355897"/>
                  <a:gd name="connsiteX8" fmla="*/ 1075697 w 1075696"/>
                  <a:gd name="connsiteY8" fmla="*/ 178422 h 1355897"/>
                  <a:gd name="connsiteX9" fmla="*/ 1075036 w 1075696"/>
                  <a:gd name="connsiteY9" fmla="*/ 28445 h 1355897"/>
                  <a:gd name="connsiteX10" fmla="*/ 1046626 w 1075696"/>
                  <a:gd name="connsiteY10" fmla="*/ 35 h 1355897"/>
                  <a:gd name="connsiteX11" fmla="*/ 896648 w 1075696"/>
                  <a:gd name="connsiteY11" fmla="*/ 35 h 1355897"/>
                  <a:gd name="connsiteX12" fmla="*/ 865596 w 1075696"/>
                  <a:gd name="connsiteY12" fmla="*/ 31088 h 1355897"/>
                  <a:gd name="connsiteX13" fmla="*/ 864935 w 1075696"/>
                  <a:gd name="connsiteY13" fmla="*/ 178422 h 1355897"/>
                  <a:gd name="connsiteX14" fmla="*/ 864935 w 1075696"/>
                  <a:gd name="connsiteY14" fmla="*/ 331043 h 1355897"/>
                  <a:gd name="connsiteX15" fmla="*/ 884095 w 1075696"/>
                  <a:gd name="connsiteY15" fmla="*/ 351524 h 1355897"/>
                  <a:gd name="connsiteX16" fmla="*/ 907880 w 1075696"/>
                  <a:gd name="connsiteY16" fmla="*/ 375970 h 1355897"/>
                  <a:gd name="connsiteX17" fmla="*/ 907220 w 1075696"/>
                  <a:gd name="connsiteY17" fmla="*/ 1171445 h 1355897"/>
                  <a:gd name="connsiteX18" fmla="*/ 861632 w 1075696"/>
                  <a:gd name="connsiteY18" fmla="*/ 1217033 h 1355897"/>
                  <a:gd name="connsiteX19" fmla="*/ 208206 w 1075696"/>
                  <a:gd name="connsiteY19" fmla="*/ 1217694 h 1355897"/>
                  <a:gd name="connsiteX20" fmla="*/ 171868 w 1075696"/>
                  <a:gd name="connsiteY20" fmla="*/ 1198533 h 1355897"/>
                  <a:gd name="connsiteX21" fmla="*/ 57568 w 1075696"/>
                  <a:gd name="connsiteY21" fmla="*/ 1166820 h 1355897"/>
                  <a:gd name="connsiteX22" fmla="*/ 748 w 1075696"/>
                  <a:gd name="connsiteY22" fmla="*/ 1269228 h 1355897"/>
                  <a:gd name="connsiteX23" fmla="*/ 82674 w 1075696"/>
                  <a:gd name="connsiteY23" fmla="*/ 1355118 h 1355897"/>
                  <a:gd name="connsiteX24" fmla="*/ 182439 w 1075696"/>
                  <a:gd name="connsiteY24" fmla="*/ 1296316 h 1355897"/>
                  <a:gd name="connsiteX25" fmla="*/ 220759 w 1075696"/>
                  <a:gd name="connsiteY25" fmla="*/ 1271210 h 1355897"/>
                  <a:gd name="connsiteX26" fmla="*/ 855025 w 1075696"/>
                  <a:gd name="connsiteY26" fmla="*/ 1271871 h 135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5696" h="1355897">
                    <a:moveTo>
                      <a:pt x="855025" y="1271871"/>
                    </a:moveTo>
                    <a:cubicBezTo>
                      <a:pt x="896648" y="1272531"/>
                      <a:pt x="928362" y="1262621"/>
                      <a:pt x="958093" y="1234211"/>
                    </a:cubicBezTo>
                    <a:cubicBezTo>
                      <a:pt x="973289" y="1219676"/>
                      <a:pt x="979235" y="1206462"/>
                      <a:pt x="979235" y="1186641"/>
                    </a:cubicBezTo>
                    <a:cubicBezTo>
                      <a:pt x="978574" y="971255"/>
                      <a:pt x="978574" y="756529"/>
                      <a:pt x="978574" y="541143"/>
                    </a:cubicBezTo>
                    <a:cubicBezTo>
                      <a:pt x="978574" y="486966"/>
                      <a:pt x="979896" y="432129"/>
                      <a:pt x="977914" y="377952"/>
                    </a:cubicBezTo>
                    <a:cubicBezTo>
                      <a:pt x="977253" y="355488"/>
                      <a:pt x="985181" y="350203"/>
                      <a:pt x="1005663" y="351524"/>
                    </a:cubicBezTo>
                    <a:cubicBezTo>
                      <a:pt x="1020859" y="352845"/>
                      <a:pt x="1036055" y="350863"/>
                      <a:pt x="1051251" y="352185"/>
                    </a:cubicBezTo>
                    <a:cubicBezTo>
                      <a:pt x="1069750" y="353506"/>
                      <a:pt x="1075697" y="347560"/>
                      <a:pt x="1075697" y="328400"/>
                    </a:cubicBezTo>
                    <a:cubicBezTo>
                      <a:pt x="1074375" y="278187"/>
                      <a:pt x="1075697" y="228635"/>
                      <a:pt x="1075697" y="178422"/>
                    </a:cubicBezTo>
                    <a:cubicBezTo>
                      <a:pt x="1075697" y="128210"/>
                      <a:pt x="1074375" y="78657"/>
                      <a:pt x="1075036" y="28445"/>
                    </a:cubicBezTo>
                    <a:cubicBezTo>
                      <a:pt x="1075036" y="7303"/>
                      <a:pt x="1067108" y="35"/>
                      <a:pt x="1046626" y="35"/>
                    </a:cubicBezTo>
                    <a:cubicBezTo>
                      <a:pt x="996413" y="696"/>
                      <a:pt x="946861" y="1357"/>
                      <a:pt x="896648" y="35"/>
                    </a:cubicBezTo>
                    <a:cubicBezTo>
                      <a:pt x="873524" y="-626"/>
                      <a:pt x="864935" y="7964"/>
                      <a:pt x="865596" y="31088"/>
                    </a:cubicBezTo>
                    <a:cubicBezTo>
                      <a:pt x="866257" y="79979"/>
                      <a:pt x="865596" y="129531"/>
                      <a:pt x="864935" y="178422"/>
                    </a:cubicBezTo>
                    <a:cubicBezTo>
                      <a:pt x="864935" y="229296"/>
                      <a:pt x="865596" y="280169"/>
                      <a:pt x="864935" y="331043"/>
                    </a:cubicBezTo>
                    <a:cubicBezTo>
                      <a:pt x="864935" y="344917"/>
                      <a:pt x="867578" y="354167"/>
                      <a:pt x="884095" y="351524"/>
                    </a:cubicBezTo>
                    <a:cubicBezTo>
                      <a:pt x="903255" y="348881"/>
                      <a:pt x="907880" y="358131"/>
                      <a:pt x="907880" y="375970"/>
                    </a:cubicBezTo>
                    <a:cubicBezTo>
                      <a:pt x="907220" y="640908"/>
                      <a:pt x="907880" y="906507"/>
                      <a:pt x="907220" y="1171445"/>
                    </a:cubicBezTo>
                    <a:cubicBezTo>
                      <a:pt x="907220" y="1201837"/>
                      <a:pt x="892024" y="1217033"/>
                      <a:pt x="861632" y="1217033"/>
                    </a:cubicBezTo>
                    <a:cubicBezTo>
                      <a:pt x="643603" y="1217033"/>
                      <a:pt x="426235" y="1217033"/>
                      <a:pt x="208206" y="1217694"/>
                    </a:cubicBezTo>
                    <a:cubicBezTo>
                      <a:pt x="191688" y="1217694"/>
                      <a:pt x="181117" y="1213730"/>
                      <a:pt x="171868" y="1198533"/>
                    </a:cubicBezTo>
                    <a:cubicBezTo>
                      <a:pt x="148743" y="1162195"/>
                      <a:pt x="99852" y="1150303"/>
                      <a:pt x="57568" y="1166820"/>
                    </a:cubicBezTo>
                    <a:cubicBezTo>
                      <a:pt x="18587" y="1182016"/>
                      <a:pt x="-4538" y="1224300"/>
                      <a:pt x="748" y="1269228"/>
                    </a:cubicBezTo>
                    <a:cubicBezTo>
                      <a:pt x="6694" y="1316798"/>
                      <a:pt x="37747" y="1349832"/>
                      <a:pt x="82674" y="1355118"/>
                    </a:cubicBezTo>
                    <a:cubicBezTo>
                      <a:pt x="128262" y="1360403"/>
                      <a:pt x="169885" y="1338600"/>
                      <a:pt x="182439" y="1296316"/>
                    </a:cubicBezTo>
                    <a:cubicBezTo>
                      <a:pt x="189706" y="1273853"/>
                      <a:pt x="201599" y="1271210"/>
                      <a:pt x="220759" y="1271210"/>
                    </a:cubicBezTo>
                    <a:cubicBezTo>
                      <a:pt x="431520" y="1271210"/>
                      <a:pt x="643603" y="1269889"/>
                      <a:pt x="855025" y="1271871"/>
                    </a:cubicBezTo>
                    <a:close/>
                  </a:path>
                </a:pathLst>
              </a:custGeom>
              <a:grpFill/>
              <a:ln w="6599"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899869F7-7F70-43EC-97C3-A531CD669C49}"/>
                  </a:ext>
                </a:extLst>
              </p:cNvPr>
              <p:cNvSpPr/>
              <p:nvPr/>
            </p:nvSpPr>
            <p:spPr>
              <a:xfrm flipH="1">
                <a:off x="1924341" y="5139374"/>
                <a:ext cx="576100" cy="1118127"/>
              </a:xfrm>
              <a:custGeom>
                <a:avLst/>
                <a:gdLst>
                  <a:gd name="connsiteX0" fmla="*/ 97540 w 576100"/>
                  <a:gd name="connsiteY0" fmla="*/ 19 h 1118127"/>
                  <a:gd name="connsiteX1" fmla="*/ 17276 w 576100"/>
                  <a:gd name="connsiteY1" fmla="*/ 19 h 1118127"/>
                  <a:gd name="connsiteX2" fmla="*/ 360 w 576100"/>
                  <a:gd name="connsiteY2" fmla="*/ 16936 h 1118127"/>
                  <a:gd name="connsiteX3" fmla="*/ 0 w 576100"/>
                  <a:gd name="connsiteY3" fmla="*/ 97199 h 1118127"/>
                  <a:gd name="connsiteX4" fmla="*/ 0 w 576100"/>
                  <a:gd name="connsiteY4" fmla="*/ 179982 h 1118127"/>
                  <a:gd name="connsiteX5" fmla="*/ 11517 w 576100"/>
                  <a:gd name="connsiteY5" fmla="*/ 191500 h 1118127"/>
                  <a:gd name="connsiteX6" fmla="*/ 49922 w 576100"/>
                  <a:gd name="connsiteY6" fmla="*/ 191650 h 1118127"/>
                  <a:gd name="connsiteX7" fmla="*/ 46244 w 576100"/>
                  <a:gd name="connsiteY7" fmla="*/ 192570 h 1118127"/>
                  <a:gd name="connsiteX8" fmla="*/ 43182 w 576100"/>
                  <a:gd name="connsiteY8" fmla="*/ 207687 h 1118127"/>
                  <a:gd name="connsiteX9" fmla="*/ 43496 w 576100"/>
                  <a:gd name="connsiteY9" fmla="*/ 1059632 h 1118127"/>
                  <a:gd name="connsiteX10" fmla="*/ 60140 w 576100"/>
                  <a:gd name="connsiteY10" fmla="*/ 1077988 h 1118127"/>
                  <a:gd name="connsiteX11" fmla="*/ 471203 w 576100"/>
                  <a:gd name="connsiteY11" fmla="*/ 1077988 h 1118127"/>
                  <a:gd name="connsiteX12" fmla="*/ 488789 w 576100"/>
                  <a:gd name="connsiteY12" fmla="*/ 1080147 h 1118127"/>
                  <a:gd name="connsiteX13" fmla="*/ 522076 w 576100"/>
                  <a:gd name="connsiteY13" fmla="*/ 1117220 h 1118127"/>
                  <a:gd name="connsiteX14" fmla="*/ 573890 w 576100"/>
                  <a:gd name="connsiteY14" fmla="*/ 1082307 h 1118127"/>
                  <a:gd name="connsiteX15" fmla="*/ 550967 w 576100"/>
                  <a:gd name="connsiteY15" fmla="*/ 1016440 h 1118127"/>
                  <a:gd name="connsiteX16" fmla="*/ 491615 w 576100"/>
                  <a:gd name="connsiteY16" fmla="*/ 1038036 h 1118127"/>
                  <a:gd name="connsiteX17" fmla="*/ 94369 w 576100"/>
                  <a:gd name="connsiteY17" fmla="*/ 1038396 h 1118127"/>
                  <a:gd name="connsiteX18" fmla="*/ 78039 w 576100"/>
                  <a:gd name="connsiteY18" fmla="*/ 1019680 h 1118127"/>
                  <a:gd name="connsiteX19" fmla="*/ 78039 w 576100"/>
                  <a:gd name="connsiteY19" fmla="*/ 211286 h 1118127"/>
                  <a:gd name="connsiteX20" fmla="*/ 76642 w 576100"/>
                  <a:gd name="connsiteY20" fmla="*/ 191755 h 1118127"/>
                  <a:gd name="connsiteX21" fmla="*/ 103299 w 576100"/>
                  <a:gd name="connsiteY21" fmla="*/ 191860 h 1118127"/>
                  <a:gd name="connsiteX22" fmla="*/ 114817 w 576100"/>
                  <a:gd name="connsiteY22" fmla="*/ 179982 h 1118127"/>
                  <a:gd name="connsiteX23" fmla="*/ 115177 w 576100"/>
                  <a:gd name="connsiteY23" fmla="*/ 97199 h 1118127"/>
                  <a:gd name="connsiteX24" fmla="*/ 114817 w 576100"/>
                  <a:gd name="connsiteY24" fmla="*/ 16936 h 1118127"/>
                  <a:gd name="connsiteX25" fmla="*/ 97540 w 576100"/>
                  <a:gd name="connsiteY25" fmla="*/ 19 h 111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76100" h="1118127">
                    <a:moveTo>
                      <a:pt x="97540" y="19"/>
                    </a:moveTo>
                    <a:cubicBezTo>
                      <a:pt x="70905" y="739"/>
                      <a:pt x="43911" y="739"/>
                      <a:pt x="17276" y="19"/>
                    </a:cubicBezTo>
                    <a:cubicBezTo>
                      <a:pt x="4679" y="-341"/>
                      <a:pt x="0" y="4338"/>
                      <a:pt x="360" y="16936"/>
                    </a:cubicBezTo>
                    <a:cubicBezTo>
                      <a:pt x="720" y="43570"/>
                      <a:pt x="360" y="70564"/>
                      <a:pt x="0" y="97199"/>
                    </a:cubicBezTo>
                    <a:cubicBezTo>
                      <a:pt x="0" y="124913"/>
                      <a:pt x="360" y="152627"/>
                      <a:pt x="0" y="179982"/>
                    </a:cubicBezTo>
                    <a:cubicBezTo>
                      <a:pt x="0" y="188980"/>
                      <a:pt x="2879" y="191500"/>
                      <a:pt x="11517" y="191500"/>
                    </a:cubicBezTo>
                    <a:lnTo>
                      <a:pt x="49922" y="191650"/>
                    </a:lnTo>
                    <a:lnTo>
                      <a:pt x="46244" y="192570"/>
                    </a:lnTo>
                    <a:cubicBezTo>
                      <a:pt x="43889" y="195449"/>
                      <a:pt x="43182" y="200308"/>
                      <a:pt x="43182" y="207687"/>
                    </a:cubicBezTo>
                    <a:cubicBezTo>
                      <a:pt x="43496" y="491668"/>
                      <a:pt x="43496" y="775651"/>
                      <a:pt x="43496" y="1059632"/>
                    </a:cubicBezTo>
                    <a:cubicBezTo>
                      <a:pt x="43496" y="1079428"/>
                      <a:pt x="40670" y="1077988"/>
                      <a:pt x="60140" y="1077988"/>
                    </a:cubicBezTo>
                    <a:cubicBezTo>
                      <a:pt x="197056" y="1077988"/>
                      <a:pt x="334287" y="1077988"/>
                      <a:pt x="471203" y="1077988"/>
                    </a:cubicBezTo>
                    <a:cubicBezTo>
                      <a:pt x="477170" y="1077988"/>
                      <a:pt x="483136" y="1076548"/>
                      <a:pt x="488789" y="1080147"/>
                    </a:cubicBezTo>
                    <a:cubicBezTo>
                      <a:pt x="492871" y="1100664"/>
                      <a:pt x="505119" y="1113981"/>
                      <a:pt x="522076" y="1117220"/>
                    </a:cubicBezTo>
                    <a:cubicBezTo>
                      <a:pt x="546884" y="1121899"/>
                      <a:pt x="566982" y="1108222"/>
                      <a:pt x="573890" y="1082307"/>
                    </a:cubicBezTo>
                    <a:cubicBezTo>
                      <a:pt x="580799" y="1055673"/>
                      <a:pt x="571064" y="1026879"/>
                      <a:pt x="550967" y="1016440"/>
                    </a:cubicBezTo>
                    <a:cubicBezTo>
                      <a:pt x="528671" y="1004923"/>
                      <a:pt x="505432" y="1013201"/>
                      <a:pt x="491615" y="1038036"/>
                    </a:cubicBezTo>
                    <a:cubicBezTo>
                      <a:pt x="359095" y="1038036"/>
                      <a:pt x="226889" y="1038396"/>
                      <a:pt x="94369" y="1038396"/>
                    </a:cubicBezTo>
                    <a:cubicBezTo>
                      <a:pt x="78039" y="1038396"/>
                      <a:pt x="78039" y="1038396"/>
                      <a:pt x="78039" y="1019680"/>
                    </a:cubicBezTo>
                    <a:cubicBezTo>
                      <a:pt x="78039" y="750095"/>
                      <a:pt x="78039" y="480871"/>
                      <a:pt x="78039" y="211286"/>
                    </a:cubicBezTo>
                    <a:lnTo>
                      <a:pt x="76642" y="191755"/>
                    </a:lnTo>
                    <a:lnTo>
                      <a:pt x="103299" y="191860"/>
                    </a:lnTo>
                    <a:cubicBezTo>
                      <a:pt x="112297" y="191860"/>
                      <a:pt x="114817" y="188620"/>
                      <a:pt x="114817" y="179982"/>
                    </a:cubicBezTo>
                    <a:cubicBezTo>
                      <a:pt x="114456" y="152268"/>
                      <a:pt x="114817" y="124553"/>
                      <a:pt x="115177" y="97199"/>
                    </a:cubicBezTo>
                    <a:cubicBezTo>
                      <a:pt x="115177" y="70564"/>
                      <a:pt x="114456" y="43570"/>
                      <a:pt x="114817" y="16936"/>
                    </a:cubicBezTo>
                    <a:cubicBezTo>
                      <a:pt x="115177" y="3978"/>
                      <a:pt x="110137" y="19"/>
                      <a:pt x="97540" y="19"/>
                    </a:cubicBezTo>
                    <a:close/>
                  </a:path>
                </a:pathLst>
              </a:custGeom>
              <a:grpFill/>
              <a:ln w="6599"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6585459A-FF7E-4A4B-B080-F4E91E9E8C31}"/>
                  </a:ext>
                </a:extLst>
              </p:cNvPr>
              <p:cNvSpPr/>
              <p:nvPr/>
            </p:nvSpPr>
            <p:spPr>
              <a:xfrm flipH="1">
                <a:off x="2778637" y="5139374"/>
                <a:ext cx="120656" cy="1100593"/>
              </a:xfrm>
              <a:custGeom>
                <a:avLst/>
                <a:gdLst>
                  <a:gd name="connsiteX0" fmla="*/ 102279 w 120656"/>
                  <a:gd name="connsiteY0" fmla="*/ 19 h 1100593"/>
                  <a:gd name="connsiteX1" fmla="*/ 22016 w 120656"/>
                  <a:gd name="connsiteY1" fmla="*/ 19 h 1100593"/>
                  <a:gd name="connsiteX2" fmla="*/ 4020 w 120656"/>
                  <a:gd name="connsiteY2" fmla="*/ 17656 h 1100593"/>
                  <a:gd name="connsiteX3" fmla="*/ 4020 w 120656"/>
                  <a:gd name="connsiteY3" fmla="*/ 96480 h 1100593"/>
                  <a:gd name="connsiteX4" fmla="*/ 4379 w 120656"/>
                  <a:gd name="connsiteY4" fmla="*/ 177823 h 1100593"/>
                  <a:gd name="connsiteX5" fmla="*/ 18417 w 120656"/>
                  <a:gd name="connsiteY5" fmla="*/ 191500 h 1100593"/>
                  <a:gd name="connsiteX6" fmla="*/ 57596 w 120656"/>
                  <a:gd name="connsiteY6" fmla="*/ 191500 h 1100593"/>
                  <a:gd name="connsiteX7" fmla="*/ 52440 w 120656"/>
                  <a:gd name="connsiteY7" fmla="*/ 193064 h 1100593"/>
                  <a:gd name="connsiteX8" fmla="*/ 49741 w 120656"/>
                  <a:gd name="connsiteY8" fmla="*/ 206606 h 1100593"/>
                  <a:gd name="connsiteX9" fmla="*/ 50100 w 120656"/>
                  <a:gd name="connsiteY9" fmla="*/ 975408 h 1100593"/>
                  <a:gd name="connsiteX10" fmla="*/ 34624 w 120656"/>
                  <a:gd name="connsiteY10" fmla="*/ 997004 h 1100593"/>
                  <a:gd name="connsiteX11" fmla="*/ 11948 w 120656"/>
                  <a:gd name="connsiteY11" fmla="*/ 1011761 h 1100593"/>
                  <a:gd name="connsiteX12" fmla="*/ 16627 w 120656"/>
                  <a:gd name="connsiteY12" fmla="*/ 1087705 h 1100593"/>
                  <a:gd name="connsiteX13" fmla="*/ 88253 w 120656"/>
                  <a:gd name="connsiteY13" fmla="*/ 1085905 h 1100593"/>
                  <a:gd name="connsiteX14" fmla="*/ 88613 w 120656"/>
                  <a:gd name="connsiteY14" fmla="*/ 1009241 h 1100593"/>
                  <a:gd name="connsiteX15" fmla="*/ 79974 w 120656"/>
                  <a:gd name="connsiteY15" fmla="*/ 984766 h 1100593"/>
                  <a:gd name="connsiteX16" fmla="*/ 79974 w 120656"/>
                  <a:gd name="connsiteY16" fmla="*/ 596766 h 1100593"/>
                  <a:gd name="connsiteX17" fmla="*/ 79974 w 120656"/>
                  <a:gd name="connsiteY17" fmla="*/ 204447 h 1100593"/>
                  <a:gd name="connsiteX18" fmla="*/ 77680 w 120656"/>
                  <a:gd name="connsiteY18" fmla="*/ 192929 h 1100593"/>
                  <a:gd name="connsiteX19" fmla="*/ 73441 w 120656"/>
                  <a:gd name="connsiteY19" fmla="*/ 191500 h 1100593"/>
                  <a:gd name="connsiteX20" fmla="*/ 105879 w 120656"/>
                  <a:gd name="connsiteY20" fmla="*/ 191500 h 1100593"/>
                  <a:gd name="connsiteX21" fmla="*/ 119916 w 120656"/>
                  <a:gd name="connsiteY21" fmla="*/ 177463 h 1100593"/>
                  <a:gd name="connsiteX22" fmla="*/ 120636 w 120656"/>
                  <a:gd name="connsiteY22" fmla="*/ 96120 h 1100593"/>
                  <a:gd name="connsiteX23" fmla="*/ 120636 w 120656"/>
                  <a:gd name="connsiteY23" fmla="*/ 19096 h 1100593"/>
                  <a:gd name="connsiteX24" fmla="*/ 102279 w 120656"/>
                  <a:gd name="connsiteY24" fmla="*/ 19 h 110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0656" h="1100593">
                    <a:moveTo>
                      <a:pt x="102279" y="19"/>
                    </a:moveTo>
                    <a:cubicBezTo>
                      <a:pt x="75645" y="740"/>
                      <a:pt x="48651" y="740"/>
                      <a:pt x="22016" y="19"/>
                    </a:cubicBezTo>
                    <a:cubicBezTo>
                      <a:pt x="9059" y="-341"/>
                      <a:pt x="3660" y="4339"/>
                      <a:pt x="4020" y="17656"/>
                    </a:cubicBezTo>
                    <a:cubicBezTo>
                      <a:pt x="4740" y="43931"/>
                      <a:pt x="4020" y="70205"/>
                      <a:pt x="4020" y="96480"/>
                    </a:cubicBezTo>
                    <a:cubicBezTo>
                      <a:pt x="4379" y="123474"/>
                      <a:pt x="5100" y="150829"/>
                      <a:pt x="4379" y="177823"/>
                    </a:cubicBezTo>
                    <a:cubicBezTo>
                      <a:pt x="4020" y="188981"/>
                      <a:pt x="7979" y="191860"/>
                      <a:pt x="18417" y="191500"/>
                    </a:cubicBezTo>
                    <a:lnTo>
                      <a:pt x="57596" y="191500"/>
                    </a:lnTo>
                    <a:lnTo>
                      <a:pt x="52440" y="193064"/>
                    </a:lnTo>
                    <a:cubicBezTo>
                      <a:pt x="50191" y="195989"/>
                      <a:pt x="49741" y="200488"/>
                      <a:pt x="49741" y="206606"/>
                    </a:cubicBezTo>
                    <a:cubicBezTo>
                      <a:pt x="50100" y="462874"/>
                      <a:pt x="49741" y="719141"/>
                      <a:pt x="50100" y="975408"/>
                    </a:cubicBezTo>
                    <a:cubicBezTo>
                      <a:pt x="50100" y="987286"/>
                      <a:pt x="49381" y="995564"/>
                      <a:pt x="34624" y="997004"/>
                    </a:cubicBezTo>
                    <a:cubicBezTo>
                      <a:pt x="25266" y="997724"/>
                      <a:pt x="18067" y="1004562"/>
                      <a:pt x="11948" y="1011761"/>
                    </a:cubicBezTo>
                    <a:cubicBezTo>
                      <a:pt x="-5688" y="1033716"/>
                      <a:pt x="-3529" y="1068989"/>
                      <a:pt x="16627" y="1087705"/>
                    </a:cubicBezTo>
                    <a:cubicBezTo>
                      <a:pt x="36064" y="1105702"/>
                      <a:pt x="69897" y="1104622"/>
                      <a:pt x="88253" y="1085905"/>
                    </a:cubicBezTo>
                    <a:cubicBezTo>
                      <a:pt x="108048" y="1066109"/>
                      <a:pt x="109128" y="1029397"/>
                      <a:pt x="88613" y="1009241"/>
                    </a:cubicBezTo>
                    <a:cubicBezTo>
                      <a:pt x="81414" y="1001683"/>
                      <a:pt x="79974" y="994485"/>
                      <a:pt x="79974" y="984766"/>
                    </a:cubicBezTo>
                    <a:cubicBezTo>
                      <a:pt x="79974" y="855553"/>
                      <a:pt x="79974" y="725980"/>
                      <a:pt x="79974" y="596766"/>
                    </a:cubicBezTo>
                    <a:cubicBezTo>
                      <a:pt x="79974" y="466113"/>
                      <a:pt x="79974" y="335100"/>
                      <a:pt x="79974" y="204447"/>
                    </a:cubicBezTo>
                    <a:cubicBezTo>
                      <a:pt x="79974" y="199228"/>
                      <a:pt x="79614" y="195449"/>
                      <a:pt x="77680" y="192929"/>
                    </a:cubicBezTo>
                    <a:lnTo>
                      <a:pt x="73441" y="191500"/>
                    </a:lnTo>
                    <a:lnTo>
                      <a:pt x="105879" y="191500"/>
                    </a:lnTo>
                    <a:cubicBezTo>
                      <a:pt x="116677" y="191860"/>
                      <a:pt x="119916" y="188261"/>
                      <a:pt x="119916" y="177463"/>
                    </a:cubicBezTo>
                    <a:cubicBezTo>
                      <a:pt x="119916" y="150469"/>
                      <a:pt x="118116" y="123114"/>
                      <a:pt x="120636" y="96120"/>
                    </a:cubicBezTo>
                    <a:cubicBezTo>
                      <a:pt x="120636" y="70565"/>
                      <a:pt x="119916" y="45010"/>
                      <a:pt x="120636" y="19096"/>
                    </a:cubicBezTo>
                    <a:cubicBezTo>
                      <a:pt x="120995" y="5419"/>
                      <a:pt x="116677" y="-341"/>
                      <a:pt x="102279" y="19"/>
                    </a:cubicBezTo>
                    <a:close/>
                  </a:path>
                </a:pathLst>
              </a:custGeom>
              <a:grpFill/>
              <a:ln w="6599"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2C6A12CB-A937-425D-BCA3-A5BB1CB57193}"/>
                  </a:ext>
                </a:extLst>
              </p:cNvPr>
              <p:cNvSpPr/>
              <p:nvPr/>
            </p:nvSpPr>
            <p:spPr>
              <a:xfrm flipH="1">
                <a:off x="1405312" y="5139374"/>
                <a:ext cx="689866" cy="864745"/>
              </a:xfrm>
              <a:custGeom>
                <a:avLst/>
                <a:gdLst>
                  <a:gd name="connsiteX0" fmla="*/ 50409 w 689866"/>
                  <a:gd name="connsiteY0" fmla="*/ 189897 h 864745"/>
                  <a:gd name="connsiteX1" fmla="*/ 42131 w 689866"/>
                  <a:gd name="connsiteY1" fmla="*/ 205149 h 864745"/>
                  <a:gd name="connsiteX2" fmla="*/ 42131 w 689866"/>
                  <a:gd name="connsiteY2" fmla="*/ 505687 h 864745"/>
                  <a:gd name="connsiteX3" fmla="*/ 41771 w 689866"/>
                  <a:gd name="connsiteY3" fmla="*/ 803346 h 864745"/>
                  <a:gd name="connsiteX4" fmla="*/ 59768 w 689866"/>
                  <a:gd name="connsiteY4" fmla="*/ 822062 h 864745"/>
                  <a:gd name="connsiteX5" fmla="*/ 571582 w 689866"/>
                  <a:gd name="connsiteY5" fmla="*/ 821702 h 864745"/>
                  <a:gd name="connsiteX6" fmla="*/ 591018 w 689866"/>
                  <a:gd name="connsiteY6" fmla="*/ 833580 h 864745"/>
                  <a:gd name="connsiteX7" fmla="*/ 648966 w 689866"/>
                  <a:gd name="connsiteY7" fmla="*/ 863814 h 864745"/>
                  <a:gd name="connsiteX8" fmla="*/ 689638 w 689866"/>
                  <a:gd name="connsiteY8" fmla="*/ 816663 h 864745"/>
                  <a:gd name="connsiteX9" fmla="*/ 656525 w 689866"/>
                  <a:gd name="connsiteY9" fmla="*/ 760874 h 864745"/>
                  <a:gd name="connsiteX10" fmla="*/ 595338 w 689866"/>
                  <a:gd name="connsiteY10" fmla="*/ 781390 h 864745"/>
                  <a:gd name="connsiteX11" fmla="*/ 575542 w 689866"/>
                  <a:gd name="connsiteY11" fmla="*/ 791828 h 864745"/>
                  <a:gd name="connsiteX12" fmla="*/ 88201 w 689866"/>
                  <a:gd name="connsiteY12" fmla="*/ 791828 h 864745"/>
                  <a:gd name="connsiteX13" fmla="*/ 71645 w 689866"/>
                  <a:gd name="connsiteY13" fmla="*/ 774552 h 864745"/>
                  <a:gd name="connsiteX14" fmla="*/ 72005 w 689866"/>
                  <a:gd name="connsiteY14" fmla="*/ 210187 h 864745"/>
                  <a:gd name="connsiteX15" fmla="*/ 72005 w 689866"/>
                  <a:gd name="connsiteY15" fmla="*/ 197230 h 864745"/>
                  <a:gd name="connsiteX16" fmla="*/ 68405 w 689866"/>
                  <a:gd name="connsiteY16" fmla="*/ 190031 h 864745"/>
                  <a:gd name="connsiteX17" fmla="*/ 50409 w 689866"/>
                  <a:gd name="connsiteY17" fmla="*/ 189897 h 864745"/>
                  <a:gd name="connsiteX18" fmla="*/ 100079 w 689866"/>
                  <a:gd name="connsiteY18" fmla="*/ 0 h 864745"/>
                  <a:gd name="connsiteX19" fmla="*/ 14057 w 689866"/>
                  <a:gd name="connsiteY19" fmla="*/ 0 h 864745"/>
                  <a:gd name="connsiteX20" fmla="*/ 19 w 689866"/>
                  <a:gd name="connsiteY20" fmla="*/ 14037 h 864745"/>
                  <a:gd name="connsiteX21" fmla="*/ 739 w 689866"/>
                  <a:gd name="connsiteY21" fmla="*/ 95381 h 864745"/>
                  <a:gd name="connsiteX22" fmla="*/ 2899 w 689866"/>
                  <a:gd name="connsiteY22" fmla="*/ 114097 h 864745"/>
                  <a:gd name="connsiteX23" fmla="*/ 2899 w 689866"/>
                  <a:gd name="connsiteY23" fmla="*/ 175284 h 864745"/>
                  <a:gd name="connsiteX24" fmla="*/ 16576 w 689866"/>
                  <a:gd name="connsiteY24" fmla="*/ 189321 h 864745"/>
                  <a:gd name="connsiteX25" fmla="*/ 112676 w 689866"/>
                  <a:gd name="connsiteY25" fmla="*/ 188601 h 864745"/>
                  <a:gd name="connsiteX26" fmla="*/ 114116 w 689866"/>
                  <a:gd name="connsiteY26" fmla="*/ 15477 h 864745"/>
                  <a:gd name="connsiteX27" fmla="*/ 100079 w 689866"/>
                  <a:gd name="connsiteY27" fmla="*/ 0 h 86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89866" h="864745">
                    <a:moveTo>
                      <a:pt x="50409" y="189897"/>
                    </a:moveTo>
                    <a:cubicBezTo>
                      <a:pt x="45460" y="192731"/>
                      <a:pt x="42131" y="198130"/>
                      <a:pt x="42131" y="205149"/>
                    </a:cubicBezTo>
                    <a:cubicBezTo>
                      <a:pt x="42131" y="305208"/>
                      <a:pt x="42131" y="405628"/>
                      <a:pt x="42131" y="505687"/>
                    </a:cubicBezTo>
                    <a:cubicBezTo>
                      <a:pt x="42131" y="605027"/>
                      <a:pt x="42491" y="704006"/>
                      <a:pt x="41771" y="803346"/>
                    </a:cubicBezTo>
                    <a:cubicBezTo>
                      <a:pt x="41771" y="817743"/>
                      <a:pt x="44650" y="822062"/>
                      <a:pt x="59768" y="822062"/>
                    </a:cubicBezTo>
                    <a:cubicBezTo>
                      <a:pt x="230372" y="821342"/>
                      <a:pt x="400977" y="821702"/>
                      <a:pt x="571582" y="821702"/>
                    </a:cubicBezTo>
                    <a:cubicBezTo>
                      <a:pt x="580940" y="821702"/>
                      <a:pt x="587059" y="822422"/>
                      <a:pt x="591018" y="833580"/>
                    </a:cubicBezTo>
                    <a:cubicBezTo>
                      <a:pt x="599296" y="857335"/>
                      <a:pt x="621972" y="868133"/>
                      <a:pt x="648966" y="863814"/>
                    </a:cubicBezTo>
                    <a:cubicBezTo>
                      <a:pt x="671282" y="860214"/>
                      <a:pt x="687478" y="841498"/>
                      <a:pt x="689638" y="816663"/>
                    </a:cubicBezTo>
                    <a:cubicBezTo>
                      <a:pt x="691798" y="790388"/>
                      <a:pt x="678480" y="768433"/>
                      <a:pt x="656525" y="760874"/>
                    </a:cubicBezTo>
                    <a:cubicBezTo>
                      <a:pt x="632770" y="752956"/>
                      <a:pt x="607215" y="760515"/>
                      <a:pt x="595338" y="781390"/>
                    </a:cubicBezTo>
                    <a:cubicBezTo>
                      <a:pt x="590298" y="790029"/>
                      <a:pt x="584899" y="791828"/>
                      <a:pt x="575542" y="791828"/>
                    </a:cubicBezTo>
                    <a:cubicBezTo>
                      <a:pt x="413215" y="791468"/>
                      <a:pt x="250888" y="791468"/>
                      <a:pt x="88201" y="791828"/>
                    </a:cubicBezTo>
                    <a:cubicBezTo>
                      <a:pt x="74164" y="791828"/>
                      <a:pt x="71645" y="787509"/>
                      <a:pt x="71645" y="774552"/>
                    </a:cubicBezTo>
                    <a:cubicBezTo>
                      <a:pt x="72005" y="586310"/>
                      <a:pt x="72005" y="398069"/>
                      <a:pt x="72005" y="210187"/>
                    </a:cubicBezTo>
                    <a:cubicBezTo>
                      <a:pt x="72005" y="205869"/>
                      <a:pt x="72005" y="201550"/>
                      <a:pt x="72005" y="197230"/>
                    </a:cubicBezTo>
                    <a:cubicBezTo>
                      <a:pt x="72005" y="194351"/>
                      <a:pt x="71645" y="191471"/>
                      <a:pt x="68405" y="190031"/>
                    </a:cubicBezTo>
                    <a:cubicBezTo>
                      <a:pt x="61927" y="186792"/>
                      <a:pt x="55358" y="187062"/>
                      <a:pt x="50409" y="189897"/>
                    </a:cubicBezTo>
                    <a:close/>
                    <a:moveTo>
                      <a:pt x="100079" y="0"/>
                    </a:moveTo>
                    <a:cubicBezTo>
                      <a:pt x="71285" y="360"/>
                      <a:pt x="42851" y="360"/>
                      <a:pt x="14057" y="0"/>
                    </a:cubicBezTo>
                    <a:cubicBezTo>
                      <a:pt x="4339" y="0"/>
                      <a:pt x="-341" y="4319"/>
                      <a:pt x="19" y="14037"/>
                    </a:cubicBezTo>
                    <a:cubicBezTo>
                      <a:pt x="379" y="41032"/>
                      <a:pt x="379" y="68386"/>
                      <a:pt x="739" y="95381"/>
                    </a:cubicBezTo>
                    <a:cubicBezTo>
                      <a:pt x="3618" y="101499"/>
                      <a:pt x="2899" y="107618"/>
                      <a:pt x="2899" y="114097"/>
                    </a:cubicBezTo>
                    <a:cubicBezTo>
                      <a:pt x="2899" y="134612"/>
                      <a:pt x="3259" y="154768"/>
                      <a:pt x="2899" y="175284"/>
                    </a:cubicBezTo>
                    <a:cubicBezTo>
                      <a:pt x="2899" y="185362"/>
                      <a:pt x="6498" y="189681"/>
                      <a:pt x="16576" y="189321"/>
                    </a:cubicBezTo>
                    <a:cubicBezTo>
                      <a:pt x="48609" y="188961"/>
                      <a:pt x="80643" y="188961"/>
                      <a:pt x="112676" y="188601"/>
                    </a:cubicBezTo>
                    <a:cubicBezTo>
                      <a:pt x="113036" y="131013"/>
                      <a:pt x="113396" y="73065"/>
                      <a:pt x="114116" y="15477"/>
                    </a:cubicBezTo>
                    <a:cubicBezTo>
                      <a:pt x="114116" y="5399"/>
                      <a:pt x="111237" y="0"/>
                      <a:pt x="100079" y="0"/>
                    </a:cubicBezTo>
                    <a:close/>
                  </a:path>
                </a:pathLst>
              </a:custGeom>
              <a:grpFill/>
              <a:ln w="6599" cap="flat">
                <a:noFill/>
                <a:prstDash val="solid"/>
                <a:miter/>
              </a:ln>
            </p:spPr>
            <p:txBody>
              <a:bodyPr rtlCol="0" anchor="ctr"/>
              <a:lstStyle/>
              <a:p>
                <a:endParaRPr lang="en-US"/>
              </a:p>
            </p:txBody>
          </p:sp>
        </p:grpSp>
        <p:grpSp>
          <p:nvGrpSpPr>
            <p:cNvPr id="97" name="Group 96">
              <a:extLst>
                <a:ext uri="{FF2B5EF4-FFF2-40B4-BE49-F238E27FC236}">
                  <a16:creationId xmlns:a16="http://schemas.microsoft.com/office/drawing/2014/main" id="{71F5C56A-4D65-45BB-ADFB-4902606EA2E5}"/>
                </a:ext>
              </a:extLst>
            </p:cNvPr>
            <p:cNvGrpSpPr/>
            <p:nvPr userDrawn="1"/>
          </p:nvGrpSpPr>
          <p:grpSpPr>
            <a:xfrm>
              <a:off x="548226" y="1602802"/>
              <a:ext cx="944002" cy="3757883"/>
              <a:chOff x="655230" y="1602802"/>
              <a:chExt cx="944002" cy="3757883"/>
            </a:xfrm>
            <a:grpFill/>
          </p:grpSpPr>
          <p:sp>
            <p:nvSpPr>
              <p:cNvPr id="54" name="Freeform: Shape 53">
                <a:extLst>
                  <a:ext uri="{FF2B5EF4-FFF2-40B4-BE49-F238E27FC236}">
                    <a16:creationId xmlns:a16="http://schemas.microsoft.com/office/drawing/2014/main" id="{14CFE449-955F-4128-94F3-2CACBE8BB46B}"/>
                  </a:ext>
                </a:extLst>
              </p:cNvPr>
              <p:cNvSpPr/>
              <p:nvPr userDrawn="1"/>
            </p:nvSpPr>
            <p:spPr>
              <a:xfrm flipH="1">
                <a:off x="830109" y="3005304"/>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C36CAA8C-CBDE-4BC9-ADAC-9B9B329BE1DC}"/>
                  </a:ext>
                </a:extLst>
              </p:cNvPr>
              <p:cNvSpPr/>
              <p:nvPr userDrawn="1"/>
            </p:nvSpPr>
            <p:spPr>
              <a:xfrm flipH="1">
                <a:off x="955830" y="4190397"/>
                <a:ext cx="643402" cy="634359"/>
              </a:xfrm>
              <a:custGeom>
                <a:avLst/>
                <a:gdLst>
                  <a:gd name="connsiteX0" fmla="*/ 1129160 w 1181053"/>
                  <a:gd name="connsiteY0" fmla="*/ 979148 h 1164453"/>
                  <a:gd name="connsiteX1" fmla="*/ 1108019 w 1181053"/>
                  <a:gd name="connsiteY1" fmla="*/ 942810 h 1164453"/>
                  <a:gd name="connsiteX2" fmla="*/ 1109340 w 1181053"/>
                  <a:gd name="connsiteY2" fmla="*/ 104390 h 1164453"/>
                  <a:gd name="connsiteX3" fmla="*/ 1074984 w 1181053"/>
                  <a:gd name="connsiteY3" fmla="*/ 71355 h 1164453"/>
                  <a:gd name="connsiteX4" fmla="*/ 383898 w 1181053"/>
                  <a:gd name="connsiteY4" fmla="*/ 72016 h 1164453"/>
                  <a:gd name="connsiteX5" fmla="*/ 349542 w 1181053"/>
                  <a:gd name="connsiteY5" fmla="*/ 69373 h 1164453"/>
                  <a:gd name="connsiteX6" fmla="*/ 348221 w 1181053"/>
                  <a:gd name="connsiteY6" fmla="*/ 1321 h 1164453"/>
                  <a:gd name="connsiteX7" fmla="*/ 337650 w 1181053"/>
                  <a:gd name="connsiteY7" fmla="*/ 1982 h 1164453"/>
                  <a:gd name="connsiteX8" fmla="*/ 32409 w 1181053"/>
                  <a:gd name="connsiteY8" fmla="*/ 0 h 1164453"/>
                  <a:gd name="connsiteX9" fmla="*/ 35 w 1181053"/>
                  <a:gd name="connsiteY9" fmla="*/ 30392 h 1164453"/>
                  <a:gd name="connsiteX10" fmla="*/ 35 w 1181053"/>
                  <a:gd name="connsiteY10" fmla="*/ 180369 h 1164453"/>
                  <a:gd name="connsiteX11" fmla="*/ 29766 w 1181053"/>
                  <a:gd name="connsiteY11" fmla="*/ 210101 h 1164453"/>
                  <a:gd name="connsiteX12" fmla="*/ 177101 w 1181053"/>
                  <a:gd name="connsiteY12" fmla="*/ 210101 h 1164453"/>
                  <a:gd name="connsiteX13" fmla="*/ 292062 w 1181053"/>
                  <a:gd name="connsiteY13" fmla="*/ 209440 h 1164453"/>
                  <a:gd name="connsiteX14" fmla="*/ 349542 w 1181053"/>
                  <a:gd name="connsiteY14" fmla="*/ 147996 h 1164453"/>
                  <a:gd name="connsiteX15" fmla="*/ 381256 w 1181053"/>
                  <a:gd name="connsiteY15" fmla="*/ 146014 h 1164453"/>
                  <a:gd name="connsiteX16" fmla="*/ 1021467 w 1181053"/>
                  <a:gd name="connsiteY16" fmla="*/ 145353 h 1164453"/>
                  <a:gd name="connsiteX17" fmla="*/ 1054502 w 1181053"/>
                  <a:gd name="connsiteY17" fmla="*/ 177066 h 1164453"/>
                  <a:gd name="connsiteX18" fmla="*/ 1054502 w 1181053"/>
                  <a:gd name="connsiteY18" fmla="*/ 945453 h 1164453"/>
                  <a:gd name="connsiteX19" fmla="*/ 1032699 w 1181053"/>
                  <a:gd name="connsiteY19" fmla="*/ 985755 h 1164453"/>
                  <a:gd name="connsiteX20" fmla="*/ 997022 w 1181053"/>
                  <a:gd name="connsiteY20" fmla="*/ 1102037 h 1164453"/>
                  <a:gd name="connsiteX21" fmla="*/ 1094805 w 1181053"/>
                  <a:gd name="connsiteY21" fmla="*/ 1164142 h 1164453"/>
                  <a:gd name="connsiteX22" fmla="*/ 1178712 w 1181053"/>
                  <a:gd name="connsiteY22" fmla="*/ 1090145 h 1164453"/>
                  <a:gd name="connsiteX23" fmla="*/ 1129160 w 1181053"/>
                  <a:gd name="connsiteY23" fmla="*/ 979148 h 116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1053" h="1164453">
                    <a:moveTo>
                      <a:pt x="1129160" y="979148"/>
                    </a:moveTo>
                    <a:cubicBezTo>
                      <a:pt x="1110001" y="971220"/>
                      <a:pt x="1108019" y="959988"/>
                      <a:pt x="1108019" y="942810"/>
                    </a:cubicBezTo>
                    <a:cubicBezTo>
                      <a:pt x="1108679" y="663337"/>
                      <a:pt x="1108019" y="383863"/>
                      <a:pt x="1109340" y="104390"/>
                    </a:cubicBezTo>
                    <a:cubicBezTo>
                      <a:pt x="1109340" y="75980"/>
                      <a:pt x="1100751" y="71355"/>
                      <a:pt x="1074984" y="71355"/>
                    </a:cubicBezTo>
                    <a:cubicBezTo>
                      <a:pt x="844402" y="72676"/>
                      <a:pt x="614480" y="72016"/>
                      <a:pt x="383898" y="72016"/>
                    </a:cubicBezTo>
                    <a:cubicBezTo>
                      <a:pt x="372666" y="72016"/>
                      <a:pt x="360774" y="73998"/>
                      <a:pt x="349542" y="69373"/>
                    </a:cubicBezTo>
                    <a:cubicBezTo>
                      <a:pt x="350863" y="46909"/>
                      <a:pt x="352845" y="23785"/>
                      <a:pt x="348221" y="1321"/>
                    </a:cubicBezTo>
                    <a:cubicBezTo>
                      <a:pt x="344917" y="1321"/>
                      <a:pt x="340953" y="1982"/>
                      <a:pt x="337650" y="1982"/>
                    </a:cubicBezTo>
                    <a:cubicBezTo>
                      <a:pt x="235903" y="1321"/>
                      <a:pt x="134156" y="1321"/>
                      <a:pt x="32409" y="0"/>
                    </a:cubicBezTo>
                    <a:cubicBezTo>
                      <a:pt x="9946" y="0"/>
                      <a:pt x="-626" y="5946"/>
                      <a:pt x="35" y="30392"/>
                    </a:cubicBezTo>
                    <a:cubicBezTo>
                      <a:pt x="1357" y="80605"/>
                      <a:pt x="1357" y="130157"/>
                      <a:pt x="35" y="180369"/>
                    </a:cubicBezTo>
                    <a:cubicBezTo>
                      <a:pt x="-626" y="202173"/>
                      <a:pt x="7964" y="210761"/>
                      <a:pt x="29766" y="210101"/>
                    </a:cubicBezTo>
                    <a:cubicBezTo>
                      <a:pt x="78658" y="209440"/>
                      <a:pt x="128210" y="210101"/>
                      <a:pt x="177101" y="210101"/>
                    </a:cubicBezTo>
                    <a:cubicBezTo>
                      <a:pt x="215421" y="210101"/>
                      <a:pt x="253741" y="209440"/>
                      <a:pt x="292062" y="209440"/>
                    </a:cubicBezTo>
                    <a:cubicBezTo>
                      <a:pt x="352845" y="209440"/>
                      <a:pt x="352845" y="209440"/>
                      <a:pt x="349542" y="147996"/>
                    </a:cubicBezTo>
                    <a:cubicBezTo>
                      <a:pt x="360113" y="147335"/>
                      <a:pt x="370684" y="146014"/>
                      <a:pt x="381256" y="146014"/>
                    </a:cubicBezTo>
                    <a:cubicBezTo>
                      <a:pt x="594660" y="146014"/>
                      <a:pt x="808063" y="146674"/>
                      <a:pt x="1021467" y="145353"/>
                    </a:cubicBezTo>
                    <a:cubicBezTo>
                      <a:pt x="1046574" y="145353"/>
                      <a:pt x="1054502" y="150638"/>
                      <a:pt x="1054502" y="177066"/>
                    </a:cubicBezTo>
                    <a:cubicBezTo>
                      <a:pt x="1053181" y="433415"/>
                      <a:pt x="1053842" y="689764"/>
                      <a:pt x="1054502" y="945453"/>
                    </a:cubicBezTo>
                    <a:cubicBezTo>
                      <a:pt x="1054502" y="964613"/>
                      <a:pt x="1049877" y="975184"/>
                      <a:pt x="1032699" y="985755"/>
                    </a:cubicBezTo>
                    <a:cubicBezTo>
                      <a:pt x="995701" y="1008219"/>
                      <a:pt x="982487" y="1057771"/>
                      <a:pt x="997022" y="1102037"/>
                    </a:cubicBezTo>
                    <a:cubicBezTo>
                      <a:pt x="1010897" y="1144322"/>
                      <a:pt x="1047895" y="1167446"/>
                      <a:pt x="1094805" y="1164142"/>
                    </a:cubicBezTo>
                    <a:cubicBezTo>
                      <a:pt x="1137089" y="1161499"/>
                      <a:pt x="1170784" y="1131768"/>
                      <a:pt x="1178712" y="1090145"/>
                    </a:cubicBezTo>
                    <a:cubicBezTo>
                      <a:pt x="1187962" y="1041914"/>
                      <a:pt x="1169463" y="996326"/>
                      <a:pt x="1129160" y="979148"/>
                    </a:cubicBezTo>
                    <a:close/>
                  </a:path>
                </a:pathLst>
              </a:custGeom>
              <a:grpFill/>
              <a:ln w="6599"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FE059B7-412E-4650-8EF3-9B138089D6F0}"/>
                  </a:ext>
                </a:extLst>
              </p:cNvPr>
              <p:cNvSpPr/>
              <p:nvPr userDrawn="1"/>
            </p:nvSpPr>
            <p:spPr>
              <a:xfrm rot="16200000" flipH="1">
                <a:off x="1069293" y="182091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76DA1E9E-C3EF-4052-B739-AB5261881BA3}"/>
                  </a:ext>
                </a:extLst>
              </p:cNvPr>
              <p:cNvSpPr/>
              <p:nvPr userDrawn="1"/>
            </p:nvSpPr>
            <p:spPr>
              <a:xfrm rot="16200000" flipH="1">
                <a:off x="1120766" y="2289790"/>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9AE258E7-1627-4F85-BE58-CE26AE080072}"/>
                  </a:ext>
                </a:extLst>
              </p:cNvPr>
              <p:cNvSpPr/>
              <p:nvPr userDrawn="1"/>
            </p:nvSpPr>
            <p:spPr>
              <a:xfrm flipH="1">
                <a:off x="830109" y="3801796"/>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388BC822-45B5-4649-B16E-C559A55EB449}"/>
                  </a:ext>
                </a:extLst>
              </p:cNvPr>
              <p:cNvSpPr/>
              <p:nvPr userDrawn="1"/>
            </p:nvSpPr>
            <p:spPr>
              <a:xfrm rot="16200000" flipH="1">
                <a:off x="1066573" y="3025173"/>
                <a:ext cx="121315" cy="944002"/>
              </a:xfrm>
              <a:custGeom>
                <a:avLst/>
                <a:gdLst>
                  <a:gd name="connsiteX0" fmla="*/ 85722 w 222690"/>
                  <a:gd name="connsiteY0" fmla="*/ 193430 h 1732846"/>
                  <a:gd name="connsiteX1" fmla="*/ 104882 w 222690"/>
                  <a:gd name="connsiteY1" fmla="*/ 219858 h 1732846"/>
                  <a:gd name="connsiteX2" fmla="*/ 104882 w 222690"/>
                  <a:gd name="connsiteY2" fmla="*/ 860070 h 1732846"/>
                  <a:gd name="connsiteX3" fmla="*/ 105543 w 222690"/>
                  <a:gd name="connsiteY3" fmla="*/ 1355591 h 1732846"/>
                  <a:gd name="connsiteX4" fmla="*/ 80437 w 222690"/>
                  <a:gd name="connsiteY4" fmla="*/ 1382018 h 1732846"/>
                  <a:gd name="connsiteX5" fmla="*/ 13706 w 222690"/>
                  <a:gd name="connsiteY5" fmla="*/ 1384000 h 1732846"/>
                  <a:gd name="connsiteX6" fmla="*/ 14367 w 222690"/>
                  <a:gd name="connsiteY6" fmla="*/ 1416374 h 1732846"/>
                  <a:gd name="connsiteX7" fmla="*/ 8421 w 222690"/>
                  <a:gd name="connsiteY7" fmla="*/ 1685937 h 1732846"/>
                  <a:gd name="connsiteX8" fmla="*/ 56652 w 222690"/>
                  <a:gd name="connsiteY8" fmla="*/ 1732847 h 1732846"/>
                  <a:gd name="connsiteX9" fmla="*/ 174255 w 222690"/>
                  <a:gd name="connsiteY9" fmla="*/ 1732847 h 1732846"/>
                  <a:gd name="connsiteX10" fmla="*/ 222486 w 222690"/>
                  <a:gd name="connsiteY10" fmla="*/ 1683295 h 1732846"/>
                  <a:gd name="connsiteX11" fmla="*/ 217200 w 222690"/>
                  <a:gd name="connsiteY11" fmla="*/ 1384661 h 1732846"/>
                  <a:gd name="connsiteX12" fmla="*/ 196058 w 222690"/>
                  <a:gd name="connsiteY12" fmla="*/ 1382018 h 1732846"/>
                  <a:gd name="connsiteX13" fmla="*/ 158398 w 222690"/>
                  <a:gd name="connsiteY13" fmla="*/ 1343037 h 1732846"/>
                  <a:gd name="connsiteX14" fmla="*/ 158398 w 222690"/>
                  <a:gd name="connsiteY14" fmla="*/ 215233 h 1732846"/>
                  <a:gd name="connsiteX15" fmla="*/ 174916 w 222690"/>
                  <a:gd name="connsiteY15" fmla="*/ 147843 h 1732846"/>
                  <a:gd name="connsiteX16" fmla="*/ 161041 w 222690"/>
                  <a:gd name="connsiteY16" fmla="*/ 26275 h 1732846"/>
                  <a:gd name="connsiteX17" fmla="*/ 48723 w 222690"/>
                  <a:gd name="connsiteY17" fmla="*/ 9758 h 1732846"/>
                  <a:gd name="connsiteX18" fmla="*/ 1814 w 222690"/>
                  <a:gd name="connsiteY18" fmla="*/ 117451 h 1732846"/>
                  <a:gd name="connsiteX19" fmla="*/ 85722 w 222690"/>
                  <a:gd name="connsiteY19" fmla="*/ 193430 h 173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2690" h="1732846">
                    <a:moveTo>
                      <a:pt x="85722" y="193430"/>
                    </a:moveTo>
                    <a:cubicBezTo>
                      <a:pt x="107525" y="194752"/>
                      <a:pt x="104882" y="205984"/>
                      <a:pt x="104882" y="219858"/>
                    </a:cubicBezTo>
                    <a:cubicBezTo>
                      <a:pt x="104882" y="433262"/>
                      <a:pt x="104882" y="646666"/>
                      <a:pt x="104882" y="860070"/>
                    </a:cubicBezTo>
                    <a:cubicBezTo>
                      <a:pt x="104882" y="1025244"/>
                      <a:pt x="104882" y="1190417"/>
                      <a:pt x="105543" y="1355591"/>
                    </a:cubicBezTo>
                    <a:cubicBezTo>
                      <a:pt x="105543" y="1374751"/>
                      <a:pt x="101579" y="1382679"/>
                      <a:pt x="80437" y="1382018"/>
                    </a:cubicBezTo>
                    <a:cubicBezTo>
                      <a:pt x="58634" y="1381358"/>
                      <a:pt x="36170" y="1378715"/>
                      <a:pt x="13706" y="1384000"/>
                    </a:cubicBezTo>
                    <a:cubicBezTo>
                      <a:pt x="13706" y="1394571"/>
                      <a:pt x="14367" y="1405143"/>
                      <a:pt x="14367" y="1416374"/>
                    </a:cubicBezTo>
                    <a:cubicBezTo>
                      <a:pt x="18331" y="1506229"/>
                      <a:pt x="6439" y="1596083"/>
                      <a:pt x="8421" y="1685937"/>
                    </a:cubicBezTo>
                    <a:cubicBezTo>
                      <a:pt x="9742" y="1732847"/>
                      <a:pt x="8421" y="1732847"/>
                      <a:pt x="56652" y="1732847"/>
                    </a:cubicBezTo>
                    <a:cubicBezTo>
                      <a:pt x="95633" y="1732847"/>
                      <a:pt x="135274" y="1732847"/>
                      <a:pt x="174255" y="1732847"/>
                    </a:cubicBezTo>
                    <a:cubicBezTo>
                      <a:pt x="221825" y="1732847"/>
                      <a:pt x="221164" y="1732847"/>
                      <a:pt x="222486" y="1683295"/>
                    </a:cubicBezTo>
                    <a:cubicBezTo>
                      <a:pt x="224468" y="1583530"/>
                      <a:pt x="211254" y="1484426"/>
                      <a:pt x="217200" y="1384661"/>
                    </a:cubicBezTo>
                    <a:cubicBezTo>
                      <a:pt x="209933" y="1384000"/>
                      <a:pt x="203326" y="1382018"/>
                      <a:pt x="196058" y="1382018"/>
                    </a:cubicBezTo>
                    <a:cubicBezTo>
                      <a:pt x="158398" y="1381358"/>
                      <a:pt x="158398" y="1381358"/>
                      <a:pt x="158398" y="1343037"/>
                    </a:cubicBezTo>
                    <a:cubicBezTo>
                      <a:pt x="158398" y="967103"/>
                      <a:pt x="158398" y="591168"/>
                      <a:pt x="158398" y="215233"/>
                    </a:cubicBezTo>
                    <a:cubicBezTo>
                      <a:pt x="158398" y="190788"/>
                      <a:pt x="160380" y="169645"/>
                      <a:pt x="174916" y="147843"/>
                    </a:cubicBezTo>
                    <a:cubicBezTo>
                      <a:pt x="199362" y="110844"/>
                      <a:pt x="190772" y="56667"/>
                      <a:pt x="161041" y="26275"/>
                    </a:cubicBezTo>
                    <a:cubicBezTo>
                      <a:pt x="133953" y="-814"/>
                      <a:pt x="84401" y="-8081"/>
                      <a:pt x="48723" y="9758"/>
                    </a:cubicBezTo>
                    <a:cubicBezTo>
                      <a:pt x="12385" y="28918"/>
                      <a:pt x="-6114" y="71202"/>
                      <a:pt x="1814" y="117451"/>
                    </a:cubicBezTo>
                    <a:cubicBezTo>
                      <a:pt x="9742" y="161717"/>
                      <a:pt x="39474" y="190127"/>
                      <a:pt x="85722" y="193430"/>
                    </a:cubicBezTo>
                    <a:close/>
                  </a:path>
                </a:pathLst>
              </a:custGeom>
              <a:grpFill/>
              <a:ln w="6599"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F81BE720-6521-4FDD-8C3B-B24385FF18AE}"/>
                  </a:ext>
                </a:extLst>
              </p:cNvPr>
              <p:cNvSpPr/>
              <p:nvPr userDrawn="1"/>
            </p:nvSpPr>
            <p:spPr>
              <a:xfrm rot="5400000" flipH="1" flipV="1">
                <a:off x="1069293" y="483074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grpSp>
        <p:grpSp>
          <p:nvGrpSpPr>
            <p:cNvPr id="99" name="Group 98">
              <a:extLst>
                <a:ext uri="{FF2B5EF4-FFF2-40B4-BE49-F238E27FC236}">
                  <a16:creationId xmlns:a16="http://schemas.microsoft.com/office/drawing/2014/main" id="{A41B19ED-3589-4DE1-A150-B99140988B50}"/>
                </a:ext>
              </a:extLst>
            </p:cNvPr>
            <p:cNvGrpSpPr/>
            <p:nvPr userDrawn="1"/>
          </p:nvGrpSpPr>
          <p:grpSpPr>
            <a:xfrm>
              <a:off x="4782728" y="2208743"/>
              <a:ext cx="1206268" cy="3147897"/>
              <a:chOff x="4889732" y="2208743"/>
              <a:chExt cx="1206268" cy="3147897"/>
            </a:xfrm>
            <a:grpFill/>
          </p:grpSpPr>
          <p:sp>
            <p:nvSpPr>
              <p:cNvPr id="55" name="Freeform: Shape 54">
                <a:extLst>
                  <a:ext uri="{FF2B5EF4-FFF2-40B4-BE49-F238E27FC236}">
                    <a16:creationId xmlns:a16="http://schemas.microsoft.com/office/drawing/2014/main" id="{F8C970CA-0C4B-42C4-B0C7-EB4872CFDF25}"/>
                  </a:ext>
                </a:extLst>
              </p:cNvPr>
              <p:cNvSpPr/>
              <p:nvPr userDrawn="1"/>
            </p:nvSpPr>
            <p:spPr>
              <a:xfrm flipH="1">
                <a:off x="4889732" y="2408235"/>
                <a:ext cx="1206268" cy="720041"/>
              </a:xfrm>
              <a:custGeom>
                <a:avLst/>
                <a:gdLst>
                  <a:gd name="connsiteX0" fmla="*/ 1864067 w 2214270"/>
                  <a:gd name="connsiteY0" fmla="*/ 1293985 h 1321734"/>
                  <a:gd name="connsiteX1" fmla="*/ 1891816 w 2214270"/>
                  <a:gd name="connsiteY1" fmla="*/ 1319752 h 1321734"/>
                  <a:gd name="connsiteX2" fmla="*/ 2041794 w 2214270"/>
                  <a:gd name="connsiteY2" fmla="*/ 1321734 h 1321734"/>
                  <a:gd name="connsiteX3" fmla="*/ 2185825 w 2214270"/>
                  <a:gd name="connsiteY3" fmla="*/ 1321074 h 1321734"/>
                  <a:gd name="connsiteX4" fmla="*/ 2214235 w 2214270"/>
                  <a:gd name="connsiteY4" fmla="*/ 1292663 h 1321734"/>
                  <a:gd name="connsiteX5" fmla="*/ 2214235 w 2214270"/>
                  <a:gd name="connsiteY5" fmla="*/ 1135418 h 1321734"/>
                  <a:gd name="connsiteX6" fmla="*/ 2185825 w 2214270"/>
                  <a:gd name="connsiteY6" fmla="*/ 1107009 h 1321734"/>
                  <a:gd name="connsiteX7" fmla="*/ 2041794 w 2214270"/>
                  <a:gd name="connsiteY7" fmla="*/ 1106348 h 1321734"/>
                  <a:gd name="connsiteX8" fmla="*/ 1908334 w 2214270"/>
                  <a:gd name="connsiteY8" fmla="*/ 1108330 h 1321734"/>
                  <a:gd name="connsiteX9" fmla="*/ 1866049 w 2214270"/>
                  <a:gd name="connsiteY9" fmla="*/ 1150614 h 1321734"/>
                  <a:gd name="connsiteX10" fmla="*/ 1834336 w 2214270"/>
                  <a:gd name="connsiteY10" fmla="*/ 1183649 h 1321734"/>
                  <a:gd name="connsiteX11" fmla="*/ 170710 w 2214270"/>
                  <a:gd name="connsiteY11" fmla="*/ 1183649 h 1321734"/>
                  <a:gd name="connsiteX12" fmla="*/ 139657 w 2214270"/>
                  <a:gd name="connsiteY12" fmla="*/ 1153257 h 1321734"/>
                  <a:gd name="connsiteX13" fmla="*/ 139657 w 2214270"/>
                  <a:gd name="connsiteY13" fmla="*/ 213090 h 1321734"/>
                  <a:gd name="connsiteX14" fmla="*/ 157496 w 2214270"/>
                  <a:gd name="connsiteY14" fmla="*/ 172127 h 1321734"/>
                  <a:gd name="connsiteX15" fmla="*/ 179959 w 2214270"/>
                  <a:gd name="connsiteY15" fmla="*/ 53863 h 1321734"/>
                  <a:gd name="connsiteX16" fmla="*/ 86801 w 2214270"/>
                  <a:gd name="connsiteY16" fmla="*/ 347 h 1321734"/>
                  <a:gd name="connsiteX17" fmla="*/ 3554 w 2214270"/>
                  <a:gd name="connsiteY17" fmla="*/ 71702 h 1321734"/>
                  <a:gd name="connsiteX18" fmla="*/ 44517 w 2214270"/>
                  <a:gd name="connsiteY18" fmla="*/ 181377 h 1321734"/>
                  <a:gd name="connsiteX19" fmla="*/ 66981 w 2214270"/>
                  <a:gd name="connsiteY19" fmla="*/ 223661 h 1321734"/>
                  <a:gd name="connsiteX20" fmla="*/ 66320 w 2214270"/>
                  <a:gd name="connsiteY20" fmla="*/ 1222630 h 1321734"/>
                  <a:gd name="connsiteX21" fmla="*/ 100676 w 2214270"/>
                  <a:gd name="connsiteY21" fmla="*/ 1256325 h 1321734"/>
                  <a:gd name="connsiteX22" fmla="*/ 1825747 w 2214270"/>
                  <a:gd name="connsiteY22" fmla="*/ 1255665 h 1321734"/>
                  <a:gd name="connsiteX23" fmla="*/ 1864067 w 2214270"/>
                  <a:gd name="connsiteY23" fmla="*/ 1293985 h 132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14270" h="1321734">
                    <a:moveTo>
                      <a:pt x="1864067" y="1293985"/>
                    </a:moveTo>
                    <a:cubicBezTo>
                      <a:pt x="1862746" y="1317109"/>
                      <a:pt x="1872656" y="1319752"/>
                      <a:pt x="1891816" y="1319752"/>
                    </a:cubicBezTo>
                    <a:cubicBezTo>
                      <a:pt x="1942029" y="1319752"/>
                      <a:pt x="1991581" y="1316449"/>
                      <a:pt x="2041794" y="1321734"/>
                    </a:cubicBezTo>
                    <a:cubicBezTo>
                      <a:pt x="2090024" y="1321734"/>
                      <a:pt x="2137595" y="1320413"/>
                      <a:pt x="2185825" y="1321074"/>
                    </a:cubicBezTo>
                    <a:cubicBezTo>
                      <a:pt x="2206307" y="1321074"/>
                      <a:pt x="2214235" y="1313145"/>
                      <a:pt x="2214235" y="1292663"/>
                    </a:cubicBezTo>
                    <a:cubicBezTo>
                      <a:pt x="2213574" y="1240469"/>
                      <a:pt x="2213574" y="1187613"/>
                      <a:pt x="2214235" y="1135418"/>
                    </a:cubicBezTo>
                    <a:cubicBezTo>
                      <a:pt x="2214896" y="1114276"/>
                      <a:pt x="2206307" y="1107009"/>
                      <a:pt x="2185825" y="1107009"/>
                    </a:cubicBezTo>
                    <a:cubicBezTo>
                      <a:pt x="2137595" y="1107669"/>
                      <a:pt x="2090024" y="1107009"/>
                      <a:pt x="2041794" y="1106348"/>
                    </a:cubicBezTo>
                    <a:cubicBezTo>
                      <a:pt x="1997527" y="1107009"/>
                      <a:pt x="1952600" y="1107669"/>
                      <a:pt x="1908334" y="1108330"/>
                    </a:cubicBezTo>
                    <a:cubicBezTo>
                      <a:pt x="1865389" y="1108330"/>
                      <a:pt x="1864067" y="1108330"/>
                      <a:pt x="1866049" y="1150614"/>
                    </a:cubicBezTo>
                    <a:cubicBezTo>
                      <a:pt x="1867371" y="1175721"/>
                      <a:pt x="1861425" y="1183649"/>
                      <a:pt x="1834336" y="1183649"/>
                    </a:cubicBezTo>
                    <a:cubicBezTo>
                      <a:pt x="1280014" y="1182988"/>
                      <a:pt x="725692" y="1182988"/>
                      <a:pt x="170710" y="1183649"/>
                    </a:cubicBezTo>
                    <a:cubicBezTo>
                      <a:pt x="146925" y="1183649"/>
                      <a:pt x="139657" y="1178364"/>
                      <a:pt x="139657" y="1153257"/>
                    </a:cubicBezTo>
                    <a:cubicBezTo>
                      <a:pt x="140318" y="840089"/>
                      <a:pt x="140318" y="526259"/>
                      <a:pt x="139657" y="213090"/>
                    </a:cubicBezTo>
                    <a:cubicBezTo>
                      <a:pt x="139657" y="195912"/>
                      <a:pt x="142960" y="184020"/>
                      <a:pt x="157496" y="172127"/>
                    </a:cubicBezTo>
                    <a:cubicBezTo>
                      <a:pt x="189870" y="145699"/>
                      <a:pt x="198459" y="94826"/>
                      <a:pt x="179959" y="53863"/>
                    </a:cubicBezTo>
                    <a:cubicBezTo>
                      <a:pt x="163442" y="17525"/>
                      <a:pt x="128425" y="-2957"/>
                      <a:pt x="86801" y="347"/>
                    </a:cubicBezTo>
                    <a:cubicBezTo>
                      <a:pt x="43856" y="3650"/>
                      <a:pt x="14786" y="28757"/>
                      <a:pt x="3554" y="71702"/>
                    </a:cubicBezTo>
                    <a:cubicBezTo>
                      <a:pt x="-7678" y="114647"/>
                      <a:pt x="8179" y="162217"/>
                      <a:pt x="44517" y="181377"/>
                    </a:cubicBezTo>
                    <a:cubicBezTo>
                      <a:pt x="64338" y="191948"/>
                      <a:pt x="66981" y="204501"/>
                      <a:pt x="66981" y="223661"/>
                    </a:cubicBezTo>
                    <a:cubicBezTo>
                      <a:pt x="66320" y="556651"/>
                      <a:pt x="66981" y="889641"/>
                      <a:pt x="66320" y="1222630"/>
                    </a:cubicBezTo>
                    <a:cubicBezTo>
                      <a:pt x="66320" y="1250379"/>
                      <a:pt x="73588" y="1256325"/>
                      <a:pt x="100676" y="1256325"/>
                    </a:cubicBezTo>
                    <a:cubicBezTo>
                      <a:pt x="675479" y="1255665"/>
                      <a:pt x="1250944" y="1255665"/>
                      <a:pt x="1825747" y="1255665"/>
                    </a:cubicBezTo>
                    <a:cubicBezTo>
                      <a:pt x="1864067" y="1256325"/>
                      <a:pt x="1866049" y="1256325"/>
                      <a:pt x="1864067" y="1293985"/>
                    </a:cubicBezTo>
                    <a:close/>
                  </a:path>
                </a:pathLst>
              </a:custGeom>
              <a:grpFill/>
              <a:ln w="659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08F1CF96-44F7-4DA4-BD14-9FC77FB267D1}"/>
                  </a:ext>
                </a:extLst>
              </p:cNvPr>
              <p:cNvSpPr/>
              <p:nvPr userDrawn="1"/>
            </p:nvSpPr>
            <p:spPr>
              <a:xfrm flipH="1">
                <a:off x="4889732" y="3803842"/>
                <a:ext cx="862897" cy="590574"/>
              </a:xfrm>
              <a:custGeom>
                <a:avLst/>
                <a:gdLst>
                  <a:gd name="connsiteX0" fmla="*/ 162118 w 1583966"/>
                  <a:gd name="connsiteY0" fmla="*/ 885330 h 1084079"/>
                  <a:gd name="connsiteX1" fmla="*/ 162118 w 1583966"/>
                  <a:gd name="connsiteY1" fmla="*/ 156584 h 1084079"/>
                  <a:gd name="connsiteX2" fmla="*/ 154851 w 1583966"/>
                  <a:gd name="connsiteY2" fmla="*/ 110336 h 1084079"/>
                  <a:gd name="connsiteX3" fmla="*/ 166083 w 1583966"/>
                  <a:gd name="connsiteY3" fmla="*/ 108354 h 1084079"/>
                  <a:gd name="connsiteX4" fmla="*/ 1213282 w 1583966"/>
                  <a:gd name="connsiteY4" fmla="*/ 107693 h 1084079"/>
                  <a:gd name="connsiteX5" fmla="*/ 1235085 w 1583966"/>
                  <a:gd name="connsiteY5" fmla="*/ 130817 h 1084079"/>
                  <a:gd name="connsiteX6" fmla="*/ 1234424 w 1583966"/>
                  <a:gd name="connsiteY6" fmla="*/ 189619 h 1084079"/>
                  <a:gd name="connsiteX7" fmla="*/ 1255566 w 1583966"/>
                  <a:gd name="connsiteY7" fmla="*/ 210761 h 1084079"/>
                  <a:gd name="connsiteX8" fmla="*/ 1410829 w 1583966"/>
                  <a:gd name="connsiteY8" fmla="*/ 211422 h 1084079"/>
                  <a:gd name="connsiteX9" fmla="*/ 1555521 w 1583966"/>
                  <a:gd name="connsiteY9" fmla="*/ 210761 h 1084079"/>
                  <a:gd name="connsiteX10" fmla="*/ 1583931 w 1583966"/>
                  <a:gd name="connsiteY10" fmla="*/ 182351 h 1084079"/>
                  <a:gd name="connsiteX11" fmla="*/ 1583931 w 1583966"/>
                  <a:gd name="connsiteY11" fmla="*/ 29731 h 1084079"/>
                  <a:gd name="connsiteX12" fmla="*/ 1552878 w 1583966"/>
                  <a:gd name="connsiteY12" fmla="*/ 661 h 1084079"/>
                  <a:gd name="connsiteX13" fmla="*/ 1405544 w 1583966"/>
                  <a:gd name="connsiteY13" fmla="*/ 661 h 1084079"/>
                  <a:gd name="connsiteX14" fmla="*/ 1255566 w 1583966"/>
                  <a:gd name="connsiteY14" fmla="*/ 0 h 1084079"/>
                  <a:gd name="connsiteX15" fmla="*/ 1234424 w 1583966"/>
                  <a:gd name="connsiteY15" fmla="*/ 20481 h 1084079"/>
                  <a:gd name="connsiteX16" fmla="*/ 1200729 w 1583966"/>
                  <a:gd name="connsiteY16" fmla="*/ 53516 h 1084079"/>
                  <a:gd name="connsiteX17" fmla="*/ 158815 w 1583966"/>
                  <a:gd name="connsiteY17" fmla="*/ 52855 h 1084079"/>
                  <a:gd name="connsiteX18" fmla="*/ 89442 w 1583966"/>
                  <a:gd name="connsiteY18" fmla="*/ 122228 h 1084079"/>
                  <a:gd name="connsiteX19" fmla="*/ 89442 w 1583966"/>
                  <a:gd name="connsiteY19" fmla="*/ 861544 h 1084079"/>
                  <a:gd name="connsiteX20" fmla="*/ 66318 w 1583966"/>
                  <a:gd name="connsiteY20" fmla="*/ 893918 h 1084079"/>
                  <a:gd name="connsiteX21" fmla="*/ 17427 w 1583966"/>
                  <a:gd name="connsiteY21" fmla="*/ 928935 h 1084079"/>
                  <a:gd name="connsiteX22" fmla="*/ 31301 w 1583966"/>
                  <a:gd name="connsiteY22" fmla="*/ 1061074 h 1084079"/>
                  <a:gd name="connsiteX23" fmla="*/ 155512 w 1583966"/>
                  <a:gd name="connsiteY23" fmla="*/ 1064377 h 1084079"/>
                  <a:gd name="connsiteX24" fmla="*/ 175993 w 1583966"/>
                  <a:gd name="connsiteY24" fmla="*/ 932900 h 1084079"/>
                  <a:gd name="connsiteX25" fmla="*/ 162118 w 1583966"/>
                  <a:gd name="connsiteY25" fmla="*/ 885330 h 1084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83966" h="1084079">
                    <a:moveTo>
                      <a:pt x="162118" y="885330"/>
                    </a:moveTo>
                    <a:cubicBezTo>
                      <a:pt x="162118" y="642194"/>
                      <a:pt x="162118" y="399720"/>
                      <a:pt x="162118" y="156584"/>
                    </a:cubicBezTo>
                    <a:cubicBezTo>
                      <a:pt x="162118" y="141388"/>
                      <a:pt x="163440" y="125532"/>
                      <a:pt x="154851" y="110336"/>
                    </a:cubicBezTo>
                    <a:cubicBezTo>
                      <a:pt x="160797" y="109675"/>
                      <a:pt x="163440" y="108354"/>
                      <a:pt x="166083" y="108354"/>
                    </a:cubicBezTo>
                    <a:cubicBezTo>
                      <a:pt x="514929" y="108354"/>
                      <a:pt x="864436" y="108354"/>
                      <a:pt x="1213282" y="107693"/>
                    </a:cubicBezTo>
                    <a:cubicBezTo>
                      <a:pt x="1231782" y="107693"/>
                      <a:pt x="1235746" y="114960"/>
                      <a:pt x="1235085" y="130817"/>
                    </a:cubicBezTo>
                    <a:cubicBezTo>
                      <a:pt x="1233764" y="150638"/>
                      <a:pt x="1235746" y="170459"/>
                      <a:pt x="1234424" y="189619"/>
                    </a:cubicBezTo>
                    <a:cubicBezTo>
                      <a:pt x="1233103" y="206137"/>
                      <a:pt x="1238388" y="211422"/>
                      <a:pt x="1255566" y="210761"/>
                    </a:cubicBezTo>
                    <a:cubicBezTo>
                      <a:pt x="1307101" y="210101"/>
                      <a:pt x="1359295" y="210761"/>
                      <a:pt x="1410829" y="211422"/>
                    </a:cubicBezTo>
                    <a:cubicBezTo>
                      <a:pt x="1459060" y="211422"/>
                      <a:pt x="1507291" y="210101"/>
                      <a:pt x="1555521" y="210761"/>
                    </a:cubicBezTo>
                    <a:cubicBezTo>
                      <a:pt x="1576003" y="210761"/>
                      <a:pt x="1584592" y="203494"/>
                      <a:pt x="1583931" y="182351"/>
                    </a:cubicBezTo>
                    <a:cubicBezTo>
                      <a:pt x="1583270" y="131478"/>
                      <a:pt x="1582610" y="80605"/>
                      <a:pt x="1583931" y="29731"/>
                    </a:cubicBezTo>
                    <a:cubicBezTo>
                      <a:pt x="1584592" y="6607"/>
                      <a:pt x="1574021" y="661"/>
                      <a:pt x="1552878" y="661"/>
                    </a:cubicBezTo>
                    <a:cubicBezTo>
                      <a:pt x="1503987" y="1321"/>
                      <a:pt x="1454435" y="661"/>
                      <a:pt x="1405544" y="661"/>
                    </a:cubicBezTo>
                    <a:cubicBezTo>
                      <a:pt x="1355331" y="661"/>
                      <a:pt x="1305779" y="661"/>
                      <a:pt x="1255566" y="0"/>
                    </a:cubicBezTo>
                    <a:cubicBezTo>
                      <a:pt x="1239710" y="0"/>
                      <a:pt x="1231121" y="3964"/>
                      <a:pt x="1234424" y="20481"/>
                    </a:cubicBezTo>
                    <a:cubicBezTo>
                      <a:pt x="1240370" y="49552"/>
                      <a:pt x="1225835" y="53516"/>
                      <a:pt x="1200729" y="53516"/>
                    </a:cubicBezTo>
                    <a:cubicBezTo>
                      <a:pt x="853204" y="52855"/>
                      <a:pt x="506340" y="52855"/>
                      <a:pt x="158815" y="52855"/>
                    </a:cubicBezTo>
                    <a:cubicBezTo>
                      <a:pt x="113888" y="52855"/>
                      <a:pt x="89442" y="77301"/>
                      <a:pt x="89442" y="122228"/>
                    </a:cubicBezTo>
                    <a:cubicBezTo>
                      <a:pt x="89442" y="368667"/>
                      <a:pt x="89442" y="615106"/>
                      <a:pt x="89442" y="861544"/>
                    </a:cubicBezTo>
                    <a:cubicBezTo>
                      <a:pt x="89442" y="879383"/>
                      <a:pt x="88121" y="891276"/>
                      <a:pt x="66318" y="893918"/>
                    </a:cubicBezTo>
                    <a:cubicBezTo>
                      <a:pt x="45176" y="896561"/>
                      <a:pt x="29319" y="911096"/>
                      <a:pt x="17427" y="928935"/>
                    </a:cubicBezTo>
                    <a:cubicBezTo>
                      <a:pt x="-10323" y="970559"/>
                      <a:pt x="-4376" y="1029361"/>
                      <a:pt x="31301" y="1061074"/>
                    </a:cubicBezTo>
                    <a:cubicBezTo>
                      <a:pt x="63675" y="1090145"/>
                      <a:pt x="120495" y="1092127"/>
                      <a:pt x="155512" y="1064377"/>
                    </a:cubicBezTo>
                    <a:cubicBezTo>
                      <a:pt x="192510" y="1034646"/>
                      <a:pt x="202421" y="975845"/>
                      <a:pt x="175993" y="932900"/>
                    </a:cubicBezTo>
                    <a:cubicBezTo>
                      <a:pt x="164761" y="919025"/>
                      <a:pt x="162118" y="903168"/>
                      <a:pt x="162118" y="885330"/>
                    </a:cubicBezTo>
                    <a:close/>
                  </a:path>
                </a:pathLst>
              </a:custGeom>
              <a:grpFill/>
              <a:ln w="659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975FF321-0579-4300-A5D4-D86907C5E8EE}"/>
                  </a:ext>
                </a:extLst>
              </p:cNvPr>
              <p:cNvSpPr/>
              <p:nvPr userDrawn="1"/>
            </p:nvSpPr>
            <p:spPr>
              <a:xfrm flipH="1">
                <a:off x="4889732" y="2618015"/>
                <a:ext cx="898091" cy="123739"/>
              </a:xfrm>
              <a:custGeom>
                <a:avLst/>
                <a:gdLst>
                  <a:gd name="connsiteX0" fmla="*/ 66839 w 1648569"/>
                  <a:gd name="connsiteY0" fmla="*/ 192784 h 227140"/>
                  <a:gd name="connsiteX1" fmla="*/ 173872 w 1648569"/>
                  <a:gd name="connsiteY1" fmla="*/ 153142 h 227140"/>
                  <a:gd name="connsiteX2" fmla="*/ 215496 w 1648569"/>
                  <a:gd name="connsiteY2" fmla="*/ 130679 h 227140"/>
                  <a:gd name="connsiteX3" fmla="*/ 1265338 w 1648569"/>
                  <a:gd name="connsiteY3" fmla="*/ 130679 h 227140"/>
                  <a:gd name="connsiteX4" fmla="*/ 1283837 w 1648569"/>
                  <a:gd name="connsiteY4" fmla="*/ 130679 h 227140"/>
                  <a:gd name="connsiteX5" fmla="*/ 1299694 w 1648569"/>
                  <a:gd name="connsiteY5" fmla="*/ 146535 h 227140"/>
                  <a:gd name="connsiteX6" fmla="*/ 1299694 w 1648569"/>
                  <a:gd name="connsiteY6" fmla="*/ 165035 h 227140"/>
                  <a:gd name="connsiteX7" fmla="*/ 1362460 w 1648569"/>
                  <a:gd name="connsiteY7" fmla="*/ 226479 h 227140"/>
                  <a:gd name="connsiteX8" fmla="*/ 1474778 w 1648569"/>
                  <a:gd name="connsiteY8" fmla="*/ 227140 h 227140"/>
                  <a:gd name="connsiteX9" fmla="*/ 1618809 w 1648569"/>
                  <a:gd name="connsiteY9" fmla="*/ 226479 h 227140"/>
                  <a:gd name="connsiteX10" fmla="*/ 1648540 w 1648569"/>
                  <a:gd name="connsiteY10" fmla="*/ 196748 h 227140"/>
                  <a:gd name="connsiteX11" fmla="*/ 1648540 w 1648569"/>
                  <a:gd name="connsiteY11" fmla="*/ 47431 h 227140"/>
                  <a:gd name="connsiteX12" fmla="*/ 1616827 w 1648569"/>
                  <a:gd name="connsiteY12" fmla="*/ 17040 h 227140"/>
                  <a:gd name="connsiteX13" fmla="*/ 1475438 w 1648569"/>
                  <a:gd name="connsiteY13" fmla="*/ 16379 h 227140"/>
                  <a:gd name="connsiteX14" fmla="*/ 1320175 w 1648569"/>
                  <a:gd name="connsiteY14" fmla="*/ 17040 h 227140"/>
                  <a:gd name="connsiteX15" fmla="*/ 1300355 w 1648569"/>
                  <a:gd name="connsiteY15" fmla="*/ 30253 h 227140"/>
                  <a:gd name="connsiteX16" fmla="*/ 1267980 w 1648569"/>
                  <a:gd name="connsiteY16" fmla="*/ 59324 h 227140"/>
                  <a:gd name="connsiteX17" fmla="*/ 212853 w 1648569"/>
                  <a:gd name="connsiteY17" fmla="*/ 59324 h 227140"/>
                  <a:gd name="connsiteX18" fmla="*/ 169908 w 1648569"/>
                  <a:gd name="connsiteY18" fmla="*/ 36860 h 227140"/>
                  <a:gd name="connsiteX19" fmla="*/ 62215 w 1648569"/>
                  <a:gd name="connsiteY19" fmla="*/ 5808 h 227140"/>
                  <a:gd name="connsiteX20" fmla="*/ 109 w 1648569"/>
                  <a:gd name="connsiteY20" fmla="*/ 102269 h 227140"/>
                  <a:gd name="connsiteX21" fmla="*/ 66839 w 1648569"/>
                  <a:gd name="connsiteY21" fmla="*/ 192784 h 22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569" h="227140">
                    <a:moveTo>
                      <a:pt x="66839" y="192784"/>
                    </a:moveTo>
                    <a:cubicBezTo>
                      <a:pt x="109785" y="204676"/>
                      <a:pt x="154712" y="190141"/>
                      <a:pt x="173872" y="153142"/>
                    </a:cubicBezTo>
                    <a:cubicBezTo>
                      <a:pt x="184443" y="133982"/>
                      <a:pt x="196335" y="130679"/>
                      <a:pt x="215496" y="130679"/>
                    </a:cubicBezTo>
                    <a:cubicBezTo>
                      <a:pt x="565663" y="131339"/>
                      <a:pt x="915170" y="130679"/>
                      <a:pt x="1265338" y="130679"/>
                    </a:cubicBezTo>
                    <a:cubicBezTo>
                      <a:pt x="1271284" y="130679"/>
                      <a:pt x="1277891" y="131339"/>
                      <a:pt x="1283837" y="130679"/>
                    </a:cubicBezTo>
                    <a:cubicBezTo>
                      <a:pt x="1295069" y="130018"/>
                      <a:pt x="1300355" y="134643"/>
                      <a:pt x="1299694" y="146535"/>
                    </a:cubicBezTo>
                    <a:cubicBezTo>
                      <a:pt x="1299033" y="152482"/>
                      <a:pt x="1299694" y="159089"/>
                      <a:pt x="1299694" y="165035"/>
                    </a:cubicBezTo>
                    <a:cubicBezTo>
                      <a:pt x="1299694" y="226479"/>
                      <a:pt x="1299694" y="226479"/>
                      <a:pt x="1362460" y="226479"/>
                    </a:cubicBezTo>
                    <a:cubicBezTo>
                      <a:pt x="1400119" y="226479"/>
                      <a:pt x="1437118" y="227140"/>
                      <a:pt x="1474778" y="227140"/>
                    </a:cubicBezTo>
                    <a:cubicBezTo>
                      <a:pt x="1523008" y="226479"/>
                      <a:pt x="1571239" y="225819"/>
                      <a:pt x="1618809" y="226479"/>
                    </a:cubicBezTo>
                    <a:cubicBezTo>
                      <a:pt x="1641272" y="227140"/>
                      <a:pt x="1648540" y="217890"/>
                      <a:pt x="1648540" y="196748"/>
                    </a:cubicBezTo>
                    <a:cubicBezTo>
                      <a:pt x="1647879" y="147196"/>
                      <a:pt x="1647219" y="96983"/>
                      <a:pt x="1648540" y="47431"/>
                    </a:cubicBezTo>
                    <a:cubicBezTo>
                      <a:pt x="1649201" y="22986"/>
                      <a:pt x="1638630" y="17040"/>
                      <a:pt x="1616827" y="17040"/>
                    </a:cubicBezTo>
                    <a:cubicBezTo>
                      <a:pt x="1569918" y="17700"/>
                      <a:pt x="1522348" y="16379"/>
                      <a:pt x="1475438" y="16379"/>
                    </a:cubicBezTo>
                    <a:cubicBezTo>
                      <a:pt x="1423904" y="16379"/>
                      <a:pt x="1371709" y="17040"/>
                      <a:pt x="1320175" y="17040"/>
                    </a:cubicBezTo>
                    <a:cubicBezTo>
                      <a:pt x="1310926" y="17040"/>
                      <a:pt x="1297712" y="13736"/>
                      <a:pt x="1300355" y="30253"/>
                    </a:cubicBezTo>
                    <a:cubicBezTo>
                      <a:pt x="1304979" y="58002"/>
                      <a:pt x="1289123" y="59324"/>
                      <a:pt x="1267980" y="59324"/>
                    </a:cubicBezTo>
                    <a:cubicBezTo>
                      <a:pt x="916492" y="58663"/>
                      <a:pt x="564342" y="58663"/>
                      <a:pt x="212853" y="59324"/>
                    </a:cubicBezTo>
                    <a:cubicBezTo>
                      <a:pt x="193032" y="59324"/>
                      <a:pt x="181140" y="54699"/>
                      <a:pt x="169908" y="36860"/>
                    </a:cubicBezTo>
                    <a:cubicBezTo>
                      <a:pt x="148105" y="3165"/>
                      <a:pt x="102517" y="-8067"/>
                      <a:pt x="62215" y="5808"/>
                    </a:cubicBezTo>
                    <a:cubicBezTo>
                      <a:pt x="23234" y="19022"/>
                      <a:pt x="-1873" y="57342"/>
                      <a:pt x="109" y="102269"/>
                    </a:cubicBezTo>
                    <a:cubicBezTo>
                      <a:pt x="1431" y="146535"/>
                      <a:pt x="28519" y="182213"/>
                      <a:pt x="66839" y="192784"/>
                    </a:cubicBezTo>
                    <a:close/>
                  </a:path>
                </a:pathLst>
              </a:custGeom>
              <a:grpFill/>
              <a:ln w="6599"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F97C3A21-57B5-4F03-B5FB-EB7FA22E9BC3}"/>
                  </a:ext>
                </a:extLst>
              </p:cNvPr>
              <p:cNvSpPr/>
              <p:nvPr userDrawn="1"/>
            </p:nvSpPr>
            <p:spPr>
              <a:xfrm rot="10800000" flipH="1">
                <a:off x="4889732" y="2208743"/>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56A5EE0E-5C86-491E-BBE5-EA1C72574F59}"/>
                  </a:ext>
                </a:extLst>
              </p:cNvPr>
              <p:cNvSpPr/>
              <p:nvPr userDrawn="1"/>
            </p:nvSpPr>
            <p:spPr>
              <a:xfrm rot="5400000" flipH="1">
                <a:off x="4671618" y="4826701"/>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0ED86755-4944-466C-9C5F-565B01B373F1}"/>
                  </a:ext>
                </a:extLst>
              </p:cNvPr>
              <p:cNvSpPr/>
              <p:nvPr userDrawn="1"/>
            </p:nvSpPr>
            <p:spPr>
              <a:xfrm rot="5400000" flipH="1">
                <a:off x="4871004" y="4236381"/>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E12B85CB-70EC-4332-BCC8-F3BF560859B1}"/>
                  </a:ext>
                </a:extLst>
              </p:cNvPr>
              <p:cNvSpPr/>
              <p:nvPr userDrawn="1"/>
            </p:nvSpPr>
            <p:spPr>
              <a:xfrm rot="10800000" flipH="1">
                <a:off x="4889732" y="3419093"/>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grpSp>
      </p:grpSp>
      <p:sp>
        <p:nvSpPr>
          <p:cNvPr id="114" name="Picture Placeholder 113">
            <a:extLst>
              <a:ext uri="{FF2B5EF4-FFF2-40B4-BE49-F238E27FC236}">
                <a16:creationId xmlns:a16="http://schemas.microsoft.com/office/drawing/2014/main" id="{EB32F77A-E2C8-4CFE-A33D-776108CB3713}"/>
              </a:ext>
            </a:extLst>
          </p:cNvPr>
          <p:cNvSpPr>
            <a:spLocks noGrp="1"/>
          </p:cNvSpPr>
          <p:nvPr>
            <p:ph type="pic" sz="quarter" idx="11" hasCustomPrompt="1"/>
          </p:nvPr>
        </p:nvSpPr>
        <p:spPr>
          <a:xfrm>
            <a:off x="1645340" y="1997014"/>
            <a:ext cx="3017520" cy="3017520"/>
          </a:xfrm>
          <a:custGeom>
            <a:avLst/>
            <a:gdLst>
              <a:gd name="connsiteX0" fmla="*/ 162463 w 3017520"/>
              <a:gd name="connsiteY0" fmla="*/ 0 h 3017520"/>
              <a:gd name="connsiteX1" fmla="*/ 2855057 w 3017520"/>
              <a:gd name="connsiteY1" fmla="*/ 0 h 3017520"/>
              <a:gd name="connsiteX2" fmla="*/ 3017520 w 3017520"/>
              <a:gd name="connsiteY2" fmla="*/ 162463 h 3017520"/>
              <a:gd name="connsiteX3" fmla="*/ 3017520 w 3017520"/>
              <a:gd name="connsiteY3" fmla="*/ 2855057 h 3017520"/>
              <a:gd name="connsiteX4" fmla="*/ 2855057 w 3017520"/>
              <a:gd name="connsiteY4" fmla="*/ 3017520 h 3017520"/>
              <a:gd name="connsiteX5" fmla="*/ 162463 w 3017520"/>
              <a:gd name="connsiteY5" fmla="*/ 3017520 h 3017520"/>
              <a:gd name="connsiteX6" fmla="*/ 0 w 3017520"/>
              <a:gd name="connsiteY6" fmla="*/ 2855057 h 3017520"/>
              <a:gd name="connsiteX7" fmla="*/ 0 w 3017520"/>
              <a:gd name="connsiteY7" fmla="*/ 162463 h 3017520"/>
              <a:gd name="connsiteX8" fmla="*/ 162463 w 3017520"/>
              <a:gd name="connsiteY8" fmla="*/ 0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7520" h="3017520">
                <a:moveTo>
                  <a:pt x="162463" y="0"/>
                </a:moveTo>
                <a:lnTo>
                  <a:pt x="2855057" y="0"/>
                </a:lnTo>
                <a:cubicBezTo>
                  <a:pt x="2944783" y="0"/>
                  <a:pt x="3017520" y="72737"/>
                  <a:pt x="3017520" y="162463"/>
                </a:cubicBezTo>
                <a:lnTo>
                  <a:pt x="3017520" y="2855057"/>
                </a:lnTo>
                <a:cubicBezTo>
                  <a:pt x="3017520" y="2944783"/>
                  <a:pt x="2944783" y="3017520"/>
                  <a:pt x="2855057" y="3017520"/>
                </a:cubicBezTo>
                <a:lnTo>
                  <a:pt x="162463" y="3017520"/>
                </a:lnTo>
                <a:cubicBezTo>
                  <a:pt x="72737" y="3017520"/>
                  <a:pt x="0" y="2944783"/>
                  <a:pt x="0" y="2855057"/>
                </a:cubicBezTo>
                <a:lnTo>
                  <a:pt x="0" y="162463"/>
                </a:lnTo>
                <a:cubicBezTo>
                  <a:pt x="0" y="72737"/>
                  <a:pt x="72737" y="0"/>
                  <a:pt x="162463" y="0"/>
                </a:cubicBez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a:t>Place Your Picture Here</a:t>
            </a:r>
            <a:endParaRPr lang="ko-KR" altLang="en-US"/>
          </a:p>
        </p:txBody>
      </p:sp>
    </p:spTree>
    <p:extLst>
      <p:ext uri="{BB962C8B-B14F-4D97-AF65-F5344CB8AC3E}">
        <p14:creationId xmlns:p14="http://schemas.microsoft.com/office/powerpoint/2010/main" val="768664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45" name="그림 개체 틀 2">
            <a:extLst>
              <a:ext uri="{FF2B5EF4-FFF2-40B4-BE49-F238E27FC236}">
                <a16:creationId xmlns:a16="http://schemas.microsoft.com/office/drawing/2014/main" id="{F4ED8358-82BF-4BDB-9FF6-4C88568C9870}"/>
              </a:ext>
            </a:extLst>
          </p:cNvPr>
          <p:cNvSpPr>
            <a:spLocks noGrp="1"/>
          </p:cNvSpPr>
          <p:nvPr>
            <p:ph type="pic" sz="quarter" idx="11" hasCustomPrompt="1"/>
          </p:nvPr>
        </p:nvSpPr>
        <p:spPr>
          <a:xfrm>
            <a:off x="0" y="0"/>
            <a:ext cx="5921830" cy="6858000"/>
          </a:xfrm>
          <a:prstGeom prst="roundRect">
            <a:avLst>
              <a:gd name="adj" fmla="val 0"/>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a:t>Place Your Picture Here And Send To Back</a:t>
            </a:r>
            <a:endParaRPr lang="ko-KR" altLang="en-US"/>
          </a:p>
        </p:txBody>
      </p:sp>
    </p:spTree>
    <p:extLst>
      <p:ext uri="{BB962C8B-B14F-4D97-AF65-F5344CB8AC3E}">
        <p14:creationId xmlns:p14="http://schemas.microsoft.com/office/powerpoint/2010/main" val="3833295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6"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77" r:id="rId5"/>
    <p:sldLayoutId id="2147483678" r:id="rId6"/>
    <p:sldLayoutId id="2147483680" r:id="rId7"/>
    <p:sldLayoutId id="2147483681" r:id="rId8"/>
    <p:sldLayoutId id="2147483682" r:id="rId9"/>
    <p:sldLayoutId id="2147483684" r:id="rId10"/>
    <p:sldLayoutId id="2147483686" r:id="rId11"/>
    <p:sldLayoutId id="2147483687" r:id="rId12"/>
    <p:sldLayoutId id="2147483688" r:id="rId13"/>
    <p:sldLayoutId id="2147483671" r:id="rId14"/>
    <p:sldLayoutId id="2147483672"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3B4C724-0776-4328-8F0A-B72DA1579537}"/>
              </a:ext>
            </a:extLst>
          </p:cNvPr>
          <p:cNvSpPr txBox="1"/>
          <p:nvPr/>
        </p:nvSpPr>
        <p:spPr>
          <a:xfrm>
            <a:off x="4828938" y="3537579"/>
            <a:ext cx="7283421" cy="1538883"/>
          </a:xfrm>
          <a:prstGeom prst="rect">
            <a:avLst/>
          </a:prstGeom>
          <a:noFill/>
        </p:spPr>
        <p:txBody>
          <a:bodyPr wrap="square" rtlCol="0" anchor="ctr">
            <a:spAutoFit/>
          </a:bodyPr>
          <a:lstStyle/>
          <a:p>
            <a:pPr algn="r"/>
            <a:r>
              <a:rPr lang="en-US" sz="5400" b="1">
                <a:solidFill>
                  <a:schemeClr val="bg1"/>
                </a:solidFill>
                <a:latin typeface="+mj-lt"/>
              </a:rPr>
              <a:t>M2 SME PGE</a:t>
            </a:r>
          </a:p>
          <a:p>
            <a:pPr algn="r"/>
            <a:r>
              <a:rPr lang="fr-029" sz="4000" b="1">
                <a:solidFill>
                  <a:schemeClr val="bg1"/>
                </a:solidFill>
                <a:latin typeface="+mj-lt"/>
              </a:rPr>
              <a:t>Équipement</a:t>
            </a:r>
            <a:r>
              <a:rPr lang="en-US" sz="4000" b="1">
                <a:solidFill>
                  <a:schemeClr val="bg1"/>
                </a:solidFill>
                <a:latin typeface="+mj-lt"/>
              </a:rPr>
              <a:t> de test </a:t>
            </a:r>
            <a:r>
              <a:rPr lang="en-US" sz="4000" b="1" err="1">
                <a:solidFill>
                  <a:schemeClr val="bg1"/>
                </a:solidFill>
                <a:latin typeface="+mj-lt"/>
              </a:rPr>
              <a:t>vidéo</a:t>
            </a:r>
            <a:endParaRPr lang="ko-KR" altLang="en-US" sz="4000" b="1">
              <a:solidFill>
                <a:schemeClr val="bg1"/>
              </a:solidFill>
              <a:latin typeface="+mj-lt"/>
              <a:cs typeface="Arial" pitchFamily="34" charset="0"/>
            </a:endParaRPr>
          </a:p>
        </p:txBody>
      </p:sp>
      <p:sp>
        <p:nvSpPr>
          <p:cNvPr id="9" name="TextBox 8">
            <a:extLst>
              <a:ext uri="{FF2B5EF4-FFF2-40B4-BE49-F238E27FC236}">
                <a16:creationId xmlns:a16="http://schemas.microsoft.com/office/drawing/2014/main" id="{2B6167FF-AD5E-41E4-8385-3024DC936CF2}"/>
              </a:ext>
            </a:extLst>
          </p:cNvPr>
          <p:cNvSpPr txBox="1"/>
          <p:nvPr/>
        </p:nvSpPr>
        <p:spPr>
          <a:xfrm>
            <a:off x="4787382" y="5198035"/>
            <a:ext cx="7283333" cy="379656"/>
          </a:xfrm>
          <a:prstGeom prst="rect">
            <a:avLst/>
          </a:prstGeom>
          <a:noFill/>
        </p:spPr>
        <p:txBody>
          <a:bodyPr wrap="square" rtlCol="0" anchor="ctr">
            <a:spAutoFit/>
          </a:bodyPr>
          <a:lstStyle/>
          <a:p>
            <a:pPr algn="r"/>
            <a:r>
              <a:rPr lang="en-US" altLang="ko-KR" sz="1867">
                <a:solidFill>
                  <a:schemeClr val="bg1"/>
                </a:solidFill>
                <a:cs typeface="Arial" pitchFamily="34" charset="0"/>
              </a:rPr>
              <a:t>Présentation du 13/10/2020</a:t>
            </a:r>
            <a:endParaRPr lang="ko-KR" altLang="en-US" sz="1867">
              <a:solidFill>
                <a:schemeClr val="bg1"/>
              </a:solidFill>
              <a:cs typeface="Arial" pitchFamily="34" charset="0"/>
            </a:endParaRPr>
          </a:p>
        </p:txBody>
      </p:sp>
      <p:sp>
        <p:nvSpPr>
          <p:cNvPr id="2" name="ZoneTexte 1">
            <a:extLst>
              <a:ext uri="{FF2B5EF4-FFF2-40B4-BE49-F238E27FC236}">
                <a16:creationId xmlns:a16="http://schemas.microsoft.com/office/drawing/2014/main" id="{8ED6A7B9-C5C9-4693-AF40-F3AC8424A117}"/>
              </a:ext>
            </a:extLst>
          </p:cNvPr>
          <p:cNvSpPr txBox="1"/>
          <p:nvPr/>
        </p:nvSpPr>
        <p:spPr>
          <a:xfrm>
            <a:off x="96982" y="6359236"/>
            <a:ext cx="1296765" cy="369332"/>
          </a:xfrm>
          <a:prstGeom prst="rect">
            <a:avLst/>
          </a:prstGeom>
          <a:noFill/>
        </p:spPr>
        <p:txBody>
          <a:bodyPr wrap="none" rtlCol="0">
            <a:spAutoFit/>
          </a:bodyPr>
          <a:lstStyle/>
          <a:p>
            <a:r>
              <a:rPr lang="fr-FR">
                <a:solidFill>
                  <a:schemeClr val="bg1"/>
                </a:solidFill>
              </a:rPr>
              <a:t>Tachysséma</a:t>
            </a:r>
          </a:p>
        </p:txBody>
      </p:sp>
      <p:sp>
        <p:nvSpPr>
          <p:cNvPr id="3" name="ZoneTexte 2">
            <a:extLst>
              <a:ext uri="{FF2B5EF4-FFF2-40B4-BE49-F238E27FC236}">
                <a16:creationId xmlns:a16="http://schemas.microsoft.com/office/drawing/2014/main" id="{9A4AB4AA-BA1C-417C-9F69-3A25115540DD}"/>
              </a:ext>
            </a:extLst>
          </p:cNvPr>
          <p:cNvSpPr txBox="1"/>
          <p:nvPr/>
        </p:nvSpPr>
        <p:spPr>
          <a:xfrm>
            <a:off x="8600919" y="6359236"/>
            <a:ext cx="3469796" cy="369332"/>
          </a:xfrm>
          <a:prstGeom prst="rect">
            <a:avLst/>
          </a:prstGeom>
          <a:noFill/>
        </p:spPr>
        <p:txBody>
          <a:bodyPr wrap="none" rtlCol="0">
            <a:spAutoFit/>
          </a:bodyPr>
          <a:lstStyle/>
          <a:p>
            <a:r>
              <a:rPr lang="fr-FR">
                <a:solidFill>
                  <a:schemeClr val="bg1"/>
                </a:solidFill>
              </a:rPr>
              <a:t>Université Toulouse 3 Paul Sabatier</a:t>
            </a:r>
          </a:p>
        </p:txBody>
      </p:sp>
    </p:spTree>
    <p:extLst>
      <p:ext uri="{BB962C8B-B14F-4D97-AF65-F5344CB8AC3E}">
        <p14:creationId xmlns:p14="http://schemas.microsoft.com/office/powerpoint/2010/main" val="70567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a:extLst>
              <a:ext uri="{FF2B5EF4-FFF2-40B4-BE49-F238E27FC236}">
                <a16:creationId xmlns:a16="http://schemas.microsoft.com/office/drawing/2014/main" id="{A019A374-2489-4738-9B27-379CA80F438D}"/>
              </a:ext>
            </a:extLst>
          </p:cNvPr>
          <p:cNvGrpSpPr/>
          <p:nvPr/>
        </p:nvGrpSpPr>
        <p:grpSpPr>
          <a:xfrm>
            <a:off x="1058008" y="5046923"/>
            <a:ext cx="12212050" cy="1142740"/>
            <a:chOff x="-8792" y="5046923"/>
            <a:chExt cx="12212050" cy="1142740"/>
          </a:xfrm>
        </p:grpSpPr>
        <p:sp>
          <p:nvSpPr>
            <p:cNvPr id="8" name="TextBox 7">
              <a:extLst>
                <a:ext uri="{FF2B5EF4-FFF2-40B4-BE49-F238E27FC236}">
                  <a16:creationId xmlns:a16="http://schemas.microsoft.com/office/drawing/2014/main" id="{5CF5BDA4-10C7-46A6-AC30-523A3FC438AC}"/>
                </a:ext>
              </a:extLst>
            </p:cNvPr>
            <p:cNvSpPr txBox="1"/>
            <p:nvPr/>
          </p:nvSpPr>
          <p:spPr>
            <a:xfrm>
              <a:off x="-8792" y="5046923"/>
              <a:ext cx="12192000" cy="830997"/>
            </a:xfrm>
            <a:prstGeom prst="rect">
              <a:avLst/>
            </a:prstGeom>
            <a:noFill/>
          </p:spPr>
          <p:txBody>
            <a:bodyPr wrap="square" rtlCol="0" anchor="ctr">
              <a:spAutoFit/>
            </a:bodyPr>
            <a:lstStyle/>
            <a:p>
              <a:pPr algn="ctr"/>
              <a:r>
                <a:rPr lang="en-US" altLang="ko-KR" sz="4800" b="1">
                  <a:solidFill>
                    <a:schemeClr val="bg1"/>
                  </a:solidFill>
                  <a:latin typeface="+mj-lt"/>
                  <a:cs typeface="Arial" pitchFamily="34" charset="0"/>
                </a:rPr>
                <a:t>Gestion de projet</a:t>
              </a:r>
              <a:endParaRPr lang="ko-KR" altLang="en-US" sz="4800" b="1">
                <a:solidFill>
                  <a:schemeClr val="bg1"/>
                </a:solidFill>
                <a:latin typeface="+mj-lt"/>
                <a:cs typeface="Arial" pitchFamily="34" charset="0"/>
              </a:endParaRPr>
            </a:p>
          </p:txBody>
        </p:sp>
        <p:sp>
          <p:nvSpPr>
            <p:cNvPr id="9" name="TextBox 8">
              <a:extLst>
                <a:ext uri="{FF2B5EF4-FFF2-40B4-BE49-F238E27FC236}">
                  <a16:creationId xmlns:a16="http://schemas.microsoft.com/office/drawing/2014/main" id="{C062103B-F514-4BE9-B5B2-C13878D2FE7C}"/>
                </a:ext>
              </a:extLst>
            </p:cNvPr>
            <p:cNvSpPr txBox="1"/>
            <p:nvPr/>
          </p:nvSpPr>
          <p:spPr>
            <a:xfrm>
              <a:off x="11400" y="5810007"/>
              <a:ext cx="12191858" cy="379656"/>
            </a:xfrm>
            <a:prstGeom prst="rect">
              <a:avLst/>
            </a:prstGeom>
            <a:noFill/>
          </p:spPr>
          <p:txBody>
            <a:bodyPr wrap="square" rtlCol="0" anchor="ctr">
              <a:spAutoFit/>
            </a:bodyPr>
            <a:lstStyle/>
            <a:p>
              <a:pPr algn="ctr"/>
              <a:endParaRPr lang="ko-KR" altLang="en-US" sz="1867">
                <a:solidFill>
                  <a:schemeClr val="bg1"/>
                </a:solidFill>
                <a:cs typeface="Arial" pitchFamily="34" charset="0"/>
              </a:endParaRPr>
            </a:p>
          </p:txBody>
        </p:sp>
      </p:grpSp>
      <p:grpSp>
        <p:nvGrpSpPr>
          <p:cNvPr id="13" name="Groupe 12">
            <a:extLst>
              <a:ext uri="{FF2B5EF4-FFF2-40B4-BE49-F238E27FC236}">
                <a16:creationId xmlns:a16="http://schemas.microsoft.com/office/drawing/2014/main" id="{C5884299-863D-44A1-B2D5-174C308EAFDA}"/>
              </a:ext>
            </a:extLst>
          </p:cNvPr>
          <p:cNvGrpSpPr/>
          <p:nvPr/>
        </p:nvGrpSpPr>
        <p:grpSpPr>
          <a:xfrm>
            <a:off x="3405094" y="5090467"/>
            <a:ext cx="958096" cy="958096"/>
            <a:chOff x="5350009" y="2230161"/>
            <a:chExt cx="958096" cy="958096"/>
          </a:xfrm>
        </p:grpSpPr>
        <p:sp>
          <p:nvSpPr>
            <p:cNvPr id="14" name="TextBox 26">
              <a:extLst>
                <a:ext uri="{FF2B5EF4-FFF2-40B4-BE49-F238E27FC236}">
                  <a16:creationId xmlns:a16="http://schemas.microsoft.com/office/drawing/2014/main" id="{0B1C8BBC-944F-4981-821A-488969506691}"/>
                </a:ext>
              </a:extLst>
            </p:cNvPr>
            <p:cNvSpPr txBox="1"/>
            <p:nvPr/>
          </p:nvSpPr>
          <p:spPr>
            <a:xfrm>
              <a:off x="5350009" y="2447599"/>
              <a:ext cx="958096" cy="523220"/>
            </a:xfrm>
            <a:prstGeom prst="rect">
              <a:avLst/>
            </a:prstGeom>
            <a:noFill/>
          </p:spPr>
          <p:txBody>
            <a:bodyPr wrap="square" lIns="108000" rIns="108000" rtlCol="0">
              <a:spAutoFit/>
            </a:bodyPr>
            <a:lstStyle/>
            <a:p>
              <a:pPr algn="ctr"/>
              <a:r>
                <a:rPr lang="en-US" altLang="ko-KR" sz="2800" b="1">
                  <a:solidFill>
                    <a:schemeClr val="bg1"/>
                  </a:solidFill>
                  <a:cs typeface="Arial" pitchFamily="34" charset="0"/>
                </a:rPr>
                <a:t>02</a:t>
              </a:r>
              <a:endParaRPr lang="ko-KR" altLang="en-US" sz="2800" b="1">
                <a:solidFill>
                  <a:schemeClr val="bg1"/>
                </a:solidFill>
                <a:cs typeface="Arial" pitchFamily="34" charset="0"/>
              </a:endParaRPr>
            </a:p>
          </p:txBody>
        </p:sp>
        <p:sp>
          <p:nvSpPr>
            <p:cNvPr id="15" name="Freeform: Shape 45">
              <a:extLst>
                <a:ext uri="{FF2B5EF4-FFF2-40B4-BE49-F238E27FC236}">
                  <a16:creationId xmlns:a16="http://schemas.microsoft.com/office/drawing/2014/main" id="{A92A4C88-9562-44C9-B930-C71CE58C63FA}"/>
                </a:ext>
              </a:extLst>
            </p:cNvPr>
            <p:cNvSpPr/>
            <p:nvPr/>
          </p:nvSpPr>
          <p:spPr>
            <a:xfrm>
              <a:off x="5350009" y="2230161"/>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2"/>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514516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a:t>Gestion de projet</a:t>
            </a:r>
          </a:p>
        </p:txBody>
      </p:sp>
      <p:grpSp>
        <p:nvGrpSpPr>
          <p:cNvPr id="4" name="Graphic 2">
            <a:extLst>
              <a:ext uri="{FF2B5EF4-FFF2-40B4-BE49-F238E27FC236}">
                <a16:creationId xmlns:a16="http://schemas.microsoft.com/office/drawing/2014/main" id="{9449AF0B-F282-4480-A44E-24DB7F50A649}"/>
              </a:ext>
            </a:extLst>
          </p:cNvPr>
          <p:cNvGrpSpPr/>
          <p:nvPr/>
        </p:nvGrpSpPr>
        <p:grpSpPr>
          <a:xfrm>
            <a:off x="8658846" y="1925860"/>
            <a:ext cx="2443203" cy="4312740"/>
            <a:chOff x="8544520" y="2061601"/>
            <a:chExt cx="2443203" cy="4312740"/>
          </a:xfrm>
        </p:grpSpPr>
        <p:sp>
          <p:nvSpPr>
            <p:cNvPr id="7" name="Freeform: Shape 6">
              <a:extLst>
                <a:ext uri="{FF2B5EF4-FFF2-40B4-BE49-F238E27FC236}">
                  <a16:creationId xmlns:a16="http://schemas.microsoft.com/office/drawing/2014/main" id="{B41E46E8-82E3-429C-85D1-55700657B702}"/>
                </a:ext>
              </a:extLst>
            </p:cNvPr>
            <p:cNvSpPr/>
            <p:nvPr/>
          </p:nvSpPr>
          <p:spPr>
            <a:xfrm>
              <a:off x="9313776" y="3984915"/>
              <a:ext cx="1448107" cy="2378198"/>
            </a:xfrm>
            <a:custGeom>
              <a:avLst/>
              <a:gdLst>
                <a:gd name="connsiteX0" fmla="*/ 1076207 w 1448107"/>
                <a:gd name="connsiteY0" fmla="*/ 754477 h 2378198"/>
                <a:gd name="connsiteX1" fmla="*/ 1077744 w 1448107"/>
                <a:gd name="connsiteY1" fmla="*/ 720160 h 2378198"/>
                <a:gd name="connsiteX2" fmla="*/ 1168404 w 1448107"/>
                <a:gd name="connsiteY2" fmla="*/ 604914 h 2378198"/>
                <a:gd name="connsiteX3" fmla="*/ 1214502 w 1448107"/>
                <a:gd name="connsiteY3" fmla="*/ 492742 h 2378198"/>
                <a:gd name="connsiteX4" fmla="*/ 1225770 w 1448107"/>
                <a:gd name="connsiteY4" fmla="*/ 18443 h 2378198"/>
                <a:gd name="connsiteX5" fmla="*/ 1206819 w 1448107"/>
                <a:gd name="connsiteY5" fmla="*/ 4 h 2378198"/>
                <a:gd name="connsiteX6" fmla="*/ 35925 w 1448107"/>
                <a:gd name="connsiteY6" fmla="*/ 54297 h 2378198"/>
                <a:gd name="connsiteX7" fmla="*/ 583 w 1448107"/>
                <a:gd name="connsiteY7" fmla="*/ 91176 h 2378198"/>
                <a:gd name="connsiteX8" fmla="*/ 12364 w 1448107"/>
                <a:gd name="connsiteY8" fmla="*/ 276081 h 2378198"/>
                <a:gd name="connsiteX9" fmla="*/ 53340 w 1448107"/>
                <a:gd name="connsiteY9" fmla="*/ 332935 h 2378198"/>
                <a:gd name="connsiteX10" fmla="*/ 624445 w 1448107"/>
                <a:gd name="connsiteY10" fmla="*/ 632573 h 2378198"/>
                <a:gd name="connsiteX11" fmla="*/ 638275 w 1448107"/>
                <a:gd name="connsiteY11" fmla="*/ 653574 h 2378198"/>
                <a:gd name="connsiteX12" fmla="*/ 658763 w 1448107"/>
                <a:gd name="connsiteY12" fmla="*/ 1274875 h 2378198"/>
                <a:gd name="connsiteX13" fmla="*/ 679251 w 1448107"/>
                <a:gd name="connsiteY13" fmla="*/ 1297411 h 2378198"/>
                <a:gd name="connsiteX14" fmla="*/ 812936 w 1448107"/>
                <a:gd name="connsiteY14" fmla="*/ 1300997 h 2378198"/>
                <a:gd name="connsiteX15" fmla="*/ 850838 w 1448107"/>
                <a:gd name="connsiteY15" fmla="*/ 1308680 h 2378198"/>
                <a:gd name="connsiteX16" fmla="*/ 868253 w 1448107"/>
                <a:gd name="connsiteY16" fmla="*/ 1438779 h 2378198"/>
                <a:gd name="connsiteX17" fmla="*/ 937401 w 1448107"/>
                <a:gd name="connsiteY17" fmla="*/ 2358694 h 2378198"/>
                <a:gd name="connsiteX18" fmla="*/ 960450 w 1448107"/>
                <a:gd name="connsiteY18" fmla="*/ 2378157 h 2378198"/>
                <a:gd name="connsiteX19" fmla="*/ 1141769 w 1448107"/>
                <a:gd name="connsiteY19" fmla="*/ 2365865 h 2378198"/>
                <a:gd name="connsiteX20" fmla="*/ 1161745 w 1448107"/>
                <a:gd name="connsiteY20" fmla="*/ 2345377 h 2378198"/>
                <a:gd name="connsiteX21" fmla="*/ 1169940 w 1448107"/>
                <a:gd name="connsiteY21" fmla="*/ 1518171 h 2378198"/>
                <a:gd name="connsiteX22" fmla="*/ 1189916 w 1448107"/>
                <a:gd name="connsiteY22" fmla="*/ 1494097 h 2378198"/>
                <a:gd name="connsiteX23" fmla="*/ 1429627 w 1448107"/>
                <a:gd name="connsiteY23" fmla="*/ 1450047 h 2378198"/>
                <a:gd name="connsiteX24" fmla="*/ 1448066 w 1448107"/>
                <a:gd name="connsiteY24" fmla="*/ 1425974 h 2378198"/>
                <a:gd name="connsiteX25" fmla="*/ 1444481 w 1448107"/>
                <a:gd name="connsiteY25" fmla="*/ 1294338 h 2378198"/>
                <a:gd name="connsiteX26" fmla="*/ 1076207 w 1448107"/>
                <a:gd name="connsiteY26" fmla="*/ 754477 h 2378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48107" h="2378198">
                  <a:moveTo>
                    <a:pt x="1076207" y="754477"/>
                  </a:moveTo>
                  <a:cubicBezTo>
                    <a:pt x="1067500" y="741672"/>
                    <a:pt x="1068012" y="732453"/>
                    <a:pt x="1077744" y="720160"/>
                  </a:cubicBezTo>
                  <a:cubicBezTo>
                    <a:pt x="1108476" y="682257"/>
                    <a:pt x="1137159" y="642305"/>
                    <a:pt x="1168404" y="604914"/>
                  </a:cubicBezTo>
                  <a:cubicBezTo>
                    <a:pt x="1195550" y="572134"/>
                    <a:pt x="1216551" y="538328"/>
                    <a:pt x="1214502" y="492742"/>
                  </a:cubicBezTo>
                  <a:cubicBezTo>
                    <a:pt x="1211429" y="416424"/>
                    <a:pt x="1226283" y="95273"/>
                    <a:pt x="1225770" y="18443"/>
                  </a:cubicBezTo>
                  <a:cubicBezTo>
                    <a:pt x="1225770" y="5126"/>
                    <a:pt x="1220136" y="516"/>
                    <a:pt x="1206819" y="4"/>
                  </a:cubicBezTo>
                  <a:cubicBezTo>
                    <a:pt x="1191453" y="-508"/>
                    <a:pt x="139390" y="49688"/>
                    <a:pt x="35925" y="54297"/>
                  </a:cubicBezTo>
                  <a:cubicBezTo>
                    <a:pt x="71" y="55834"/>
                    <a:pt x="-1465" y="54810"/>
                    <a:pt x="583" y="91176"/>
                  </a:cubicBezTo>
                  <a:cubicBezTo>
                    <a:pt x="3657" y="152640"/>
                    <a:pt x="9291" y="214104"/>
                    <a:pt x="12364" y="276081"/>
                  </a:cubicBezTo>
                  <a:cubicBezTo>
                    <a:pt x="13901" y="305276"/>
                    <a:pt x="24145" y="324740"/>
                    <a:pt x="53340" y="332935"/>
                  </a:cubicBezTo>
                  <a:cubicBezTo>
                    <a:pt x="61023" y="334984"/>
                    <a:pt x="587054" y="613110"/>
                    <a:pt x="624445" y="632573"/>
                  </a:cubicBezTo>
                  <a:cubicBezTo>
                    <a:pt x="633153" y="637183"/>
                    <a:pt x="638275" y="643330"/>
                    <a:pt x="638275" y="653574"/>
                  </a:cubicBezTo>
                  <a:cubicBezTo>
                    <a:pt x="643397" y="762673"/>
                    <a:pt x="659275" y="1262582"/>
                    <a:pt x="658763" y="1274875"/>
                  </a:cubicBezTo>
                  <a:cubicBezTo>
                    <a:pt x="658251" y="1288704"/>
                    <a:pt x="663373" y="1297411"/>
                    <a:pt x="679251" y="1297411"/>
                  </a:cubicBezTo>
                  <a:cubicBezTo>
                    <a:pt x="723812" y="1297411"/>
                    <a:pt x="768374" y="1300997"/>
                    <a:pt x="812936" y="1300997"/>
                  </a:cubicBezTo>
                  <a:cubicBezTo>
                    <a:pt x="828302" y="1300997"/>
                    <a:pt x="841619" y="1300997"/>
                    <a:pt x="850838" y="1308680"/>
                  </a:cubicBezTo>
                  <a:cubicBezTo>
                    <a:pt x="864156" y="1319948"/>
                    <a:pt x="867229" y="1417267"/>
                    <a:pt x="868253" y="1438779"/>
                  </a:cubicBezTo>
                  <a:cubicBezTo>
                    <a:pt x="873375" y="1515097"/>
                    <a:pt x="932791" y="2304400"/>
                    <a:pt x="937401" y="2358694"/>
                  </a:cubicBezTo>
                  <a:cubicBezTo>
                    <a:pt x="938937" y="2374572"/>
                    <a:pt x="944571" y="2378670"/>
                    <a:pt x="960450" y="2378157"/>
                  </a:cubicBezTo>
                  <a:cubicBezTo>
                    <a:pt x="1020890" y="2374572"/>
                    <a:pt x="1081329" y="2367401"/>
                    <a:pt x="1141769" y="2365865"/>
                  </a:cubicBezTo>
                  <a:cubicBezTo>
                    <a:pt x="1154574" y="2365352"/>
                    <a:pt x="1160721" y="2360230"/>
                    <a:pt x="1161745" y="2345377"/>
                  </a:cubicBezTo>
                  <a:cubicBezTo>
                    <a:pt x="1165843" y="2289034"/>
                    <a:pt x="1169428" y="1580659"/>
                    <a:pt x="1169940" y="1518171"/>
                  </a:cubicBezTo>
                  <a:cubicBezTo>
                    <a:pt x="1169940" y="1503829"/>
                    <a:pt x="1173526" y="1496146"/>
                    <a:pt x="1189916" y="1494097"/>
                  </a:cubicBezTo>
                  <a:cubicBezTo>
                    <a:pt x="1210916" y="1491024"/>
                    <a:pt x="1370211" y="1460804"/>
                    <a:pt x="1429627" y="1450047"/>
                  </a:cubicBezTo>
                  <a:cubicBezTo>
                    <a:pt x="1444481" y="1447486"/>
                    <a:pt x="1448578" y="1440828"/>
                    <a:pt x="1448066" y="1425974"/>
                  </a:cubicBezTo>
                  <a:cubicBezTo>
                    <a:pt x="1446529" y="1381925"/>
                    <a:pt x="1443456" y="1338387"/>
                    <a:pt x="1444481" y="1294338"/>
                  </a:cubicBezTo>
                  <a:cubicBezTo>
                    <a:pt x="1443968" y="1281533"/>
                    <a:pt x="1155599" y="866137"/>
                    <a:pt x="1076207" y="754477"/>
                  </a:cubicBezTo>
                  <a:close/>
                </a:path>
              </a:pathLst>
            </a:custGeom>
            <a:solidFill>
              <a:schemeClr val="accent6"/>
            </a:solidFill>
            <a:ln w="5112"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BDED2552-6696-4D55-8F1F-5E9BE176AC19}"/>
                </a:ext>
              </a:extLst>
            </p:cNvPr>
            <p:cNvSpPr/>
            <p:nvPr/>
          </p:nvSpPr>
          <p:spPr>
            <a:xfrm>
              <a:off x="8800872" y="3988656"/>
              <a:ext cx="975815" cy="2386238"/>
            </a:xfrm>
            <a:custGeom>
              <a:avLst/>
              <a:gdLst>
                <a:gd name="connsiteX0" fmla="*/ 965249 w 975815"/>
                <a:gd name="connsiteY0" fmla="*/ 779419 h 2386238"/>
                <a:gd name="connsiteX1" fmla="*/ 384412 w 975815"/>
                <a:gd name="connsiteY1" fmla="*/ 387072 h 2386238"/>
                <a:gd name="connsiteX2" fmla="*/ 366485 w 975815"/>
                <a:gd name="connsiteY2" fmla="*/ 359926 h 2386238"/>
                <a:gd name="connsiteX3" fmla="*/ 358289 w 975815"/>
                <a:gd name="connsiteY3" fmla="*/ 35702 h 2386238"/>
                <a:gd name="connsiteX4" fmla="*/ 331655 w 975815"/>
                <a:gd name="connsiteY4" fmla="*/ 11116 h 2386238"/>
                <a:gd name="connsiteX5" fmla="*/ 162628 w 975815"/>
                <a:gd name="connsiteY5" fmla="*/ 360 h 2386238"/>
                <a:gd name="connsiteX6" fmla="*/ 134969 w 975815"/>
                <a:gd name="connsiteY6" fmla="*/ 24434 h 2386238"/>
                <a:gd name="connsiteX7" fmla="*/ 145213 w 975815"/>
                <a:gd name="connsiteY7" fmla="*/ 450586 h 2386238"/>
                <a:gd name="connsiteX8" fmla="*/ 188750 w 975815"/>
                <a:gd name="connsiteY8" fmla="*/ 537660 h 2386238"/>
                <a:gd name="connsiteX9" fmla="*/ 389021 w 975815"/>
                <a:gd name="connsiteY9" fmla="*/ 701052 h 2386238"/>
                <a:gd name="connsiteX10" fmla="*/ 399265 w 975815"/>
                <a:gd name="connsiteY10" fmla="*/ 728199 h 2386238"/>
                <a:gd name="connsiteX11" fmla="*/ 369046 w 975815"/>
                <a:gd name="connsiteY11" fmla="*/ 875713 h 2386238"/>
                <a:gd name="connsiteX12" fmla="*/ 341387 w 975815"/>
                <a:gd name="connsiteY12" fmla="*/ 917714 h 2386238"/>
                <a:gd name="connsiteX13" fmla="*/ 89383 w 975815"/>
                <a:gd name="connsiteY13" fmla="*/ 1099546 h 2386238"/>
                <a:gd name="connsiteX14" fmla="*/ 65310 w 975815"/>
                <a:gd name="connsiteY14" fmla="*/ 1130790 h 2386238"/>
                <a:gd name="connsiteX15" fmla="*/ 1285 w 975815"/>
                <a:gd name="connsiteY15" fmla="*/ 1422745 h 2386238"/>
                <a:gd name="connsiteX16" fmla="*/ 19212 w 975815"/>
                <a:gd name="connsiteY16" fmla="*/ 1451428 h 2386238"/>
                <a:gd name="connsiteX17" fmla="*/ 42261 w 975815"/>
                <a:gd name="connsiteY17" fmla="*/ 1457574 h 2386238"/>
                <a:gd name="connsiteX18" fmla="*/ 357777 w 975815"/>
                <a:gd name="connsiteY18" fmla="*/ 1547722 h 2386238"/>
                <a:gd name="connsiteX19" fmla="*/ 398753 w 975815"/>
                <a:gd name="connsiteY19" fmla="*/ 1597918 h 2386238"/>
                <a:gd name="connsiteX20" fmla="*/ 447412 w 975815"/>
                <a:gd name="connsiteY20" fmla="*/ 2368269 h 2386238"/>
                <a:gd name="connsiteX21" fmla="*/ 467388 w 975815"/>
                <a:gd name="connsiteY21" fmla="*/ 2386196 h 2386238"/>
                <a:gd name="connsiteX22" fmla="*/ 621561 w 975815"/>
                <a:gd name="connsiteY22" fmla="*/ 2381587 h 2386238"/>
                <a:gd name="connsiteX23" fmla="*/ 644610 w 975815"/>
                <a:gd name="connsiteY23" fmla="*/ 2357001 h 2386238"/>
                <a:gd name="connsiteX24" fmla="*/ 666123 w 975815"/>
                <a:gd name="connsiteY24" fmla="*/ 1579991 h 2386238"/>
                <a:gd name="connsiteX25" fmla="*/ 673293 w 975815"/>
                <a:gd name="connsiteY25" fmla="*/ 1546698 h 2386238"/>
                <a:gd name="connsiteX26" fmla="*/ 725026 w 975815"/>
                <a:gd name="connsiteY26" fmla="*/ 1426330 h 2386238"/>
                <a:gd name="connsiteX27" fmla="*/ 779831 w 975815"/>
                <a:gd name="connsiteY27" fmla="*/ 1195839 h 2386238"/>
                <a:gd name="connsiteX28" fmla="*/ 779319 w 975815"/>
                <a:gd name="connsiteY28" fmla="*/ 898250 h 2386238"/>
                <a:gd name="connsiteX29" fmla="*/ 808003 w 975815"/>
                <a:gd name="connsiteY29" fmla="*/ 857786 h 2386238"/>
                <a:gd name="connsiteX30" fmla="*/ 963200 w 975815"/>
                <a:gd name="connsiteY30" fmla="*/ 798883 h 2386238"/>
                <a:gd name="connsiteX31" fmla="*/ 975493 w 975815"/>
                <a:gd name="connsiteY31" fmla="*/ 791200 h 2386238"/>
                <a:gd name="connsiteX32" fmla="*/ 965249 w 975815"/>
                <a:gd name="connsiteY32" fmla="*/ 779419 h 2386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75815" h="2386238">
                  <a:moveTo>
                    <a:pt x="965249" y="779419"/>
                  </a:moveTo>
                  <a:cubicBezTo>
                    <a:pt x="877150" y="720004"/>
                    <a:pt x="489925" y="458269"/>
                    <a:pt x="384412" y="387072"/>
                  </a:cubicBezTo>
                  <a:cubicBezTo>
                    <a:pt x="374168" y="380414"/>
                    <a:pt x="365460" y="373243"/>
                    <a:pt x="366485" y="359926"/>
                  </a:cubicBezTo>
                  <a:cubicBezTo>
                    <a:pt x="368533" y="324584"/>
                    <a:pt x="358289" y="38263"/>
                    <a:pt x="358289" y="35702"/>
                  </a:cubicBezTo>
                  <a:cubicBezTo>
                    <a:pt x="357265" y="18799"/>
                    <a:pt x="350094" y="11628"/>
                    <a:pt x="331655" y="11116"/>
                  </a:cubicBezTo>
                  <a:cubicBezTo>
                    <a:pt x="275313" y="9067"/>
                    <a:pt x="218970" y="4458"/>
                    <a:pt x="162628" y="360"/>
                  </a:cubicBezTo>
                  <a:cubicBezTo>
                    <a:pt x="139067" y="-1177"/>
                    <a:pt x="133945" y="1384"/>
                    <a:pt x="134969" y="24434"/>
                  </a:cubicBezTo>
                  <a:cubicBezTo>
                    <a:pt x="137530" y="96142"/>
                    <a:pt x="147774" y="380414"/>
                    <a:pt x="145213" y="450586"/>
                  </a:cubicBezTo>
                  <a:cubicBezTo>
                    <a:pt x="143677" y="490025"/>
                    <a:pt x="158531" y="514611"/>
                    <a:pt x="188750" y="537660"/>
                  </a:cubicBezTo>
                  <a:cubicBezTo>
                    <a:pt x="256873" y="590417"/>
                    <a:pt x="322435" y="646247"/>
                    <a:pt x="389021" y="701052"/>
                  </a:cubicBezTo>
                  <a:cubicBezTo>
                    <a:pt x="397729" y="708223"/>
                    <a:pt x="401826" y="715906"/>
                    <a:pt x="399265" y="728199"/>
                  </a:cubicBezTo>
                  <a:cubicBezTo>
                    <a:pt x="388509" y="777370"/>
                    <a:pt x="378777" y="826542"/>
                    <a:pt x="369046" y="875713"/>
                  </a:cubicBezTo>
                  <a:cubicBezTo>
                    <a:pt x="365460" y="894152"/>
                    <a:pt x="356753" y="906957"/>
                    <a:pt x="341387" y="917714"/>
                  </a:cubicBezTo>
                  <a:cubicBezTo>
                    <a:pt x="256873" y="978154"/>
                    <a:pt x="173384" y="1039105"/>
                    <a:pt x="89383" y="1099546"/>
                  </a:cubicBezTo>
                  <a:cubicBezTo>
                    <a:pt x="78115" y="1107741"/>
                    <a:pt x="67871" y="1115424"/>
                    <a:pt x="65310" y="1130790"/>
                  </a:cubicBezTo>
                  <a:cubicBezTo>
                    <a:pt x="60188" y="1159473"/>
                    <a:pt x="6919" y="1400720"/>
                    <a:pt x="1285" y="1422745"/>
                  </a:cubicBezTo>
                  <a:cubicBezTo>
                    <a:pt x="-2813" y="1438111"/>
                    <a:pt x="2821" y="1447843"/>
                    <a:pt x="19212" y="1451428"/>
                  </a:cubicBezTo>
                  <a:cubicBezTo>
                    <a:pt x="26895" y="1452965"/>
                    <a:pt x="34578" y="1455013"/>
                    <a:pt x="42261" y="1457574"/>
                  </a:cubicBezTo>
                  <a:cubicBezTo>
                    <a:pt x="147262" y="1488307"/>
                    <a:pt x="252776" y="1516990"/>
                    <a:pt x="357777" y="1547722"/>
                  </a:cubicBezTo>
                  <a:cubicBezTo>
                    <a:pt x="376216" y="1553356"/>
                    <a:pt x="398241" y="1578966"/>
                    <a:pt x="398753" y="1597918"/>
                  </a:cubicBezTo>
                  <a:cubicBezTo>
                    <a:pt x="399265" y="1613284"/>
                    <a:pt x="442290" y="2263780"/>
                    <a:pt x="447412" y="2368269"/>
                  </a:cubicBezTo>
                  <a:cubicBezTo>
                    <a:pt x="447925" y="2382611"/>
                    <a:pt x="453047" y="2386709"/>
                    <a:pt x="467388" y="2386196"/>
                  </a:cubicBezTo>
                  <a:cubicBezTo>
                    <a:pt x="518609" y="2384148"/>
                    <a:pt x="570341" y="2382099"/>
                    <a:pt x="621561" y="2381587"/>
                  </a:cubicBezTo>
                  <a:cubicBezTo>
                    <a:pt x="640000" y="2381587"/>
                    <a:pt x="644610" y="2373904"/>
                    <a:pt x="644610" y="2357001"/>
                  </a:cubicBezTo>
                  <a:cubicBezTo>
                    <a:pt x="645635" y="2274537"/>
                    <a:pt x="664074" y="1651699"/>
                    <a:pt x="666123" y="1579991"/>
                  </a:cubicBezTo>
                  <a:cubicBezTo>
                    <a:pt x="666635" y="1568210"/>
                    <a:pt x="668684" y="1557454"/>
                    <a:pt x="673293" y="1546698"/>
                  </a:cubicBezTo>
                  <a:cubicBezTo>
                    <a:pt x="690708" y="1506746"/>
                    <a:pt x="703513" y="1464233"/>
                    <a:pt x="725026" y="1426330"/>
                  </a:cubicBezTo>
                  <a:cubicBezTo>
                    <a:pt x="786490" y="1318768"/>
                    <a:pt x="776246" y="1345914"/>
                    <a:pt x="779831" y="1195839"/>
                  </a:cubicBezTo>
                  <a:cubicBezTo>
                    <a:pt x="782393" y="1096472"/>
                    <a:pt x="780856" y="997617"/>
                    <a:pt x="779319" y="898250"/>
                  </a:cubicBezTo>
                  <a:cubicBezTo>
                    <a:pt x="778807" y="875201"/>
                    <a:pt x="787515" y="865469"/>
                    <a:pt x="808003" y="857786"/>
                  </a:cubicBezTo>
                  <a:cubicBezTo>
                    <a:pt x="860247" y="839347"/>
                    <a:pt x="911467" y="818859"/>
                    <a:pt x="963200" y="798883"/>
                  </a:cubicBezTo>
                  <a:cubicBezTo>
                    <a:pt x="967810" y="797346"/>
                    <a:pt x="974468" y="796834"/>
                    <a:pt x="975493" y="791200"/>
                  </a:cubicBezTo>
                  <a:cubicBezTo>
                    <a:pt x="977541" y="784029"/>
                    <a:pt x="969346" y="782492"/>
                    <a:pt x="965249" y="779419"/>
                  </a:cubicBezTo>
                  <a:close/>
                </a:path>
              </a:pathLst>
            </a:custGeom>
            <a:solidFill>
              <a:schemeClr val="accent6"/>
            </a:solidFill>
            <a:ln w="5112"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2C3DA1A3-33E4-4AF2-B547-087027F8928B}"/>
                </a:ext>
              </a:extLst>
            </p:cNvPr>
            <p:cNvSpPr/>
            <p:nvPr/>
          </p:nvSpPr>
          <p:spPr>
            <a:xfrm>
              <a:off x="8544791" y="2061601"/>
              <a:ext cx="2445519" cy="3786974"/>
            </a:xfrm>
            <a:custGeom>
              <a:avLst/>
              <a:gdLst>
                <a:gd name="connsiteX0" fmla="*/ 2436273 w 2445519"/>
                <a:gd name="connsiteY0" fmla="*/ 3227897 h 3786974"/>
                <a:gd name="connsiteX1" fmla="*/ 2431151 w 2445519"/>
                <a:gd name="connsiteY1" fmla="*/ 3208945 h 3786974"/>
                <a:gd name="connsiteX2" fmla="*/ 2430639 w 2445519"/>
                <a:gd name="connsiteY2" fmla="*/ 3208945 h 3786974"/>
                <a:gd name="connsiteX3" fmla="*/ 2429614 w 2445519"/>
                <a:gd name="connsiteY3" fmla="*/ 3192042 h 3786974"/>
                <a:gd name="connsiteX4" fmla="*/ 2331783 w 2445519"/>
                <a:gd name="connsiteY4" fmla="*/ 3164896 h 3786974"/>
                <a:gd name="connsiteX5" fmla="*/ 2290295 w 2445519"/>
                <a:gd name="connsiteY5" fmla="*/ 3165920 h 3786974"/>
                <a:gd name="connsiteX6" fmla="*/ 2290295 w 2445519"/>
                <a:gd name="connsiteY6" fmla="*/ 1067941 h 3786974"/>
                <a:gd name="connsiteX7" fmla="*/ 1222354 w 2445519"/>
                <a:gd name="connsiteY7" fmla="*/ 0 h 3786974"/>
                <a:gd name="connsiteX8" fmla="*/ 1222354 w 2445519"/>
                <a:gd name="connsiteY8" fmla="*/ 0 h 3786974"/>
                <a:gd name="connsiteX9" fmla="*/ 154413 w 2445519"/>
                <a:gd name="connsiteY9" fmla="*/ 1067941 h 3786974"/>
                <a:gd name="connsiteX10" fmla="*/ 154413 w 2445519"/>
                <a:gd name="connsiteY10" fmla="*/ 3202799 h 3786974"/>
                <a:gd name="connsiteX11" fmla="*/ 26875 w 2445519"/>
                <a:gd name="connsiteY11" fmla="*/ 3246336 h 3786974"/>
                <a:gd name="connsiteX12" fmla="*/ 12533 w 2445519"/>
                <a:gd name="connsiteY12" fmla="*/ 3257092 h 3786974"/>
                <a:gd name="connsiteX13" fmla="*/ 13045 w 2445519"/>
                <a:gd name="connsiteY13" fmla="*/ 3258629 h 3786974"/>
                <a:gd name="connsiteX14" fmla="*/ 1265 w 2445519"/>
                <a:gd name="connsiteY14" fmla="*/ 3278604 h 3786974"/>
                <a:gd name="connsiteX15" fmla="*/ 19192 w 2445519"/>
                <a:gd name="connsiteY15" fmla="*/ 3684781 h 3786974"/>
                <a:gd name="connsiteX16" fmla="*/ 46851 w 2445519"/>
                <a:gd name="connsiteY16" fmla="*/ 3710903 h 3786974"/>
                <a:gd name="connsiteX17" fmla="*/ 261463 w 2445519"/>
                <a:gd name="connsiteY17" fmla="*/ 3735489 h 3786974"/>
                <a:gd name="connsiteX18" fmla="*/ 580565 w 2445519"/>
                <a:gd name="connsiteY18" fmla="*/ 3765196 h 3786974"/>
                <a:gd name="connsiteX19" fmla="*/ 952936 w 2445519"/>
                <a:gd name="connsiteY19" fmla="*/ 3784660 h 3786974"/>
                <a:gd name="connsiteX20" fmla="*/ 1476406 w 2445519"/>
                <a:gd name="connsiteY20" fmla="*/ 3785172 h 3786974"/>
                <a:gd name="connsiteX21" fmla="*/ 1709458 w 2445519"/>
                <a:gd name="connsiteY21" fmla="*/ 3772367 h 3786974"/>
                <a:gd name="connsiteX22" fmla="*/ 2108976 w 2445519"/>
                <a:gd name="connsiteY22" fmla="*/ 3718586 h 3786974"/>
                <a:gd name="connsiteX23" fmla="*/ 2422443 w 2445519"/>
                <a:gd name="connsiteY23" fmla="*/ 3637658 h 3786974"/>
                <a:gd name="connsiteX24" fmla="*/ 2445492 w 2445519"/>
                <a:gd name="connsiteY24" fmla="*/ 3604877 h 3786974"/>
                <a:gd name="connsiteX25" fmla="*/ 2436273 w 2445519"/>
                <a:gd name="connsiteY25" fmla="*/ 3227897 h 3786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45519" h="3786974">
                  <a:moveTo>
                    <a:pt x="2436273" y="3227897"/>
                  </a:moveTo>
                  <a:cubicBezTo>
                    <a:pt x="2432687" y="3222262"/>
                    <a:pt x="2438322" y="3214067"/>
                    <a:pt x="2431151" y="3208945"/>
                  </a:cubicBezTo>
                  <a:cubicBezTo>
                    <a:pt x="2431151" y="3208945"/>
                    <a:pt x="2430639" y="3208945"/>
                    <a:pt x="2430639" y="3208945"/>
                  </a:cubicBezTo>
                  <a:cubicBezTo>
                    <a:pt x="2434224" y="3203823"/>
                    <a:pt x="2431151" y="3197677"/>
                    <a:pt x="2429614" y="3192042"/>
                  </a:cubicBezTo>
                  <a:cubicBezTo>
                    <a:pt x="2397858" y="3179749"/>
                    <a:pt x="2365077" y="3172066"/>
                    <a:pt x="2331783" y="3164896"/>
                  </a:cubicBezTo>
                  <a:cubicBezTo>
                    <a:pt x="2329735" y="3164896"/>
                    <a:pt x="2314881" y="3165408"/>
                    <a:pt x="2290295" y="3165920"/>
                  </a:cubicBezTo>
                  <a:lnTo>
                    <a:pt x="2290295" y="1067941"/>
                  </a:lnTo>
                  <a:cubicBezTo>
                    <a:pt x="2290295" y="480445"/>
                    <a:pt x="1809850" y="0"/>
                    <a:pt x="1222354" y="0"/>
                  </a:cubicBezTo>
                  <a:lnTo>
                    <a:pt x="1222354" y="0"/>
                  </a:lnTo>
                  <a:cubicBezTo>
                    <a:pt x="634859" y="0"/>
                    <a:pt x="154413" y="480445"/>
                    <a:pt x="154413" y="1067941"/>
                  </a:cubicBezTo>
                  <a:lnTo>
                    <a:pt x="154413" y="3202799"/>
                  </a:lnTo>
                  <a:cubicBezTo>
                    <a:pt x="110364" y="3210994"/>
                    <a:pt x="68363" y="3229945"/>
                    <a:pt x="26875" y="3246336"/>
                  </a:cubicBezTo>
                  <a:cubicBezTo>
                    <a:pt x="21241" y="3248385"/>
                    <a:pt x="12021" y="3248897"/>
                    <a:pt x="12533" y="3257092"/>
                  </a:cubicBezTo>
                  <a:cubicBezTo>
                    <a:pt x="12533" y="3257604"/>
                    <a:pt x="12533" y="3258116"/>
                    <a:pt x="13045" y="3258629"/>
                  </a:cubicBezTo>
                  <a:cubicBezTo>
                    <a:pt x="7411" y="3260677"/>
                    <a:pt x="3826" y="3266824"/>
                    <a:pt x="1265" y="3278604"/>
                  </a:cubicBezTo>
                  <a:cubicBezTo>
                    <a:pt x="-4882" y="3317532"/>
                    <a:pt x="13045" y="3629463"/>
                    <a:pt x="19192" y="3684781"/>
                  </a:cubicBezTo>
                  <a:cubicBezTo>
                    <a:pt x="21241" y="3703732"/>
                    <a:pt x="29436" y="3708854"/>
                    <a:pt x="46851" y="3710903"/>
                  </a:cubicBezTo>
                  <a:cubicBezTo>
                    <a:pt x="118559" y="3718586"/>
                    <a:pt x="189755" y="3727293"/>
                    <a:pt x="261463" y="3735489"/>
                  </a:cubicBezTo>
                  <a:cubicBezTo>
                    <a:pt x="367489" y="3747269"/>
                    <a:pt x="474027" y="3756489"/>
                    <a:pt x="580565" y="3765196"/>
                  </a:cubicBezTo>
                  <a:cubicBezTo>
                    <a:pt x="629737" y="3769294"/>
                    <a:pt x="952424" y="3784660"/>
                    <a:pt x="952936" y="3784660"/>
                  </a:cubicBezTo>
                  <a:cubicBezTo>
                    <a:pt x="952936" y="3785172"/>
                    <a:pt x="1346307" y="3789270"/>
                    <a:pt x="1476406" y="3785172"/>
                  </a:cubicBezTo>
                  <a:cubicBezTo>
                    <a:pt x="1554261" y="3782611"/>
                    <a:pt x="1632116" y="3775953"/>
                    <a:pt x="1709458" y="3772367"/>
                  </a:cubicBezTo>
                  <a:cubicBezTo>
                    <a:pt x="1715092" y="3768782"/>
                    <a:pt x="1982462" y="3746245"/>
                    <a:pt x="2108976" y="3718586"/>
                  </a:cubicBezTo>
                  <a:cubicBezTo>
                    <a:pt x="2214489" y="3695537"/>
                    <a:pt x="2320003" y="3674024"/>
                    <a:pt x="2422443" y="3637658"/>
                  </a:cubicBezTo>
                  <a:cubicBezTo>
                    <a:pt x="2439346" y="3631512"/>
                    <a:pt x="2446005" y="3623829"/>
                    <a:pt x="2445492" y="3604877"/>
                  </a:cubicBezTo>
                  <a:cubicBezTo>
                    <a:pt x="2440883" y="3478875"/>
                    <a:pt x="2438834" y="3353386"/>
                    <a:pt x="2436273" y="3227897"/>
                  </a:cubicBezTo>
                  <a:close/>
                </a:path>
              </a:pathLst>
            </a:custGeom>
            <a:solidFill>
              <a:schemeClr val="accent3">
                <a:alpha val="40000"/>
              </a:schemeClr>
            </a:solidFill>
            <a:ln w="5112"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E23896F5-3D6C-4401-BC1A-96987C392B67}"/>
                </a:ext>
              </a:extLst>
            </p:cNvPr>
            <p:cNvSpPr/>
            <p:nvPr/>
          </p:nvSpPr>
          <p:spPr>
            <a:xfrm>
              <a:off x="8557304" y="5226496"/>
              <a:ext cx="2419451" cy="163088"/>
            </a:xfrm>
            <a:custGeom>
              <a:avLst/>
              <a:gdLst>
                <a:gd name="connsiteX0" fmla="*/ 2417101 w 2419451"/>
                <a:gd name="connsiteY0" fmla="*/ 27147 h 163088"/>
                <a:gd name="connsiteX1" fmla="*/ 2319271 w 2419451"/>
                <a:gd name="connsiteY1" fmla="*/ 0 h 163088"/>
                <a:gd name="connsiteX2" fmla="*/ 181852 w 2419451"/>
                <a:gd name="connsiteY2" fmla="*/ 33805 h 163088"/>
                <a:gd name="connsiteX3" fmla="*/ 14362 w 2419451"/>
                <a:gd name="connsiteY3" fmla="*/ 80928 h 163088"/>
                <a:gd name="connsiteX4" fmla="*/ 20 w 2419451"/>
                <a:gd name="connsiteY4" fmla="*/ 91684 h 163088"/>
                <a:gd name="connsiteX5" fmla="*/ 16923 w 2419451"/>
                <a:gd name="connsiteY5" fmla="*/ 100904 h 163088"/>
                <a:gd name="connsiteX6" fmla="*/ 175706 w 2419451"/>
                <a:gd name="connsiteY6" fmla="*/ 119343 h 163088"/>
                <a:gd name="connsiteX7" fmla="*/ 368294 w 2419451"/>
                <a:gd name="connsiteY7" fmla="*/ 136246 h 163088"/>
                <a:gd name="connsiteX8" fmla="*/ 742201 w 2419451"/>
                <a:gd name="connsiteY8" fmla="*/ 157758 h 163088"/>
                <a:gd name="connsiteX9" fmla="*/ 1066425 w 2419451"/>
                <a:gd name="connsiteY9" fmla="*/ 162368 h 163088"/>
                <a:gd name="connsiteX10" fmla="*/ 1066425 w 2419451"/>
                <a:gd name="connsiteY10" fmla="*/ 162368 h 163088"/>
                <a:gd name="connsiteX11" fmla="*/ 1066425 w 2419451"/>
                <a:gd name="connsiteY11" fmla="*/ 162368 h 163088"/>
                <a:gd name="connsiteX12" fmla="*/ 1065913 w 2419451"/>
                <a:gd name="connsiteY12" fmla="*/ 162880 h 163088"/>
                <a:gd name="connsiteX13" fmla="*/ 1390136 w 2419451"/>
                <a:gd name="connsiteY13" fmla="*/ 157246 h 163088"/>
                <a:gd name="connsiteX14" fmla="*/ 1739970 w 2419451"/>
                <a:gd name="connsiteY14" fmla="*/ 135734 h 163088"/>
                <a:gd name="connsiteX15" fmla="*/ 2096463 w 2419451"/>
                <a:gd name="connsiteY15" fmla="*/ 97830 h 163088"/>
                <a:gd name="connsiteX16" fmla="*/ 2276758 w 2419451"/>
                <a:gd name="connsiteY16" fmla="*/ 70171 h 163088"/>
                <a:gd name="connsiteX17" fmla="*/ 2415565 w 2419451"/>
                <a:gd name="connsiteY17" fmla="*/ 46610 h 163088"/>
                <a:gd name="connsiteX18" fmla="*/ 2417101 w 2419451"/>
                <a:gd name="connsiteY18" fmla="*/ 27147 h 16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19451" h="163088">
                  <a:moveTo>
                    <a:pt x="2417101" y="27147"/>
                  </a:moveTo>
                  <a:cubicBezTo>
                    <a:pt x="2385345" y="14854"/>
                    <a:pt x="2352564" y="7171"/>
                    <a:pt x="2319271" y="0"/>
                  </a:cubicBezTo>
                  <a:cubicBezTo>
                    <a:pt x="2289563" y="1537"/>
                    <a:pt x="233585" y="33293"/>
                    <a:pt x="181852" y="33805"/>
                  </a:cubicBezTo>
                  <a:cubicBezTo>
                    <a:pt x="123461" y="34317"/>
                    <a:pt x="68143" y="60440"/>
                    <a:pt x="14362" y="80928"/>
                  </a:cubicBezTo>
                  <a:cubicBezTo>
                    <a:pt x="8728" y="82976"/>
                    <a:pt x="-492" y="83489"/>
                    <a:pt x="20" y="91684"/>
                  </a:cubicBezTo>
                  <a:cubicBezTo>
                    <a:pt x="533" y="100904"/>
                    <a:pt x="10265" y="99879"/>
                    <a:pt x="16923" y="100904"/>
                  </a:cubicBezTo>
                  <a:cubicBezTo>
                    <a:pt x="69680" y="107050"/>
                    <a:pt x="122949" y="114733"/>
                    <a:pt x="175706" y="119343"/>
                  </a:cubicBezTo>
                  <a:cubicBezTo>
                    <a:pt x="224877" y="123953"/>
                    <a:pt x="360098" y="135734"/>
                    <a:pt x="368294" y="136246"/>
                  </a:cubicBezTo>
                  <a:cubicBezTo>
                    <a:pt x="492759" y="147514"/>
                    <a:pt x="617224" y="153148"/>
                    <a:pt x="742201" y="157758"/>
                  </a:cubicBezTo>
                  <a:cubicBezTo>
                    <a:pt x="850276" y="161856"/>
                    <a:pt x="958350" y="164417"/>
                    <a:pt x="1066425" y="162368"/>
                  </a:cubicBezTo>
                  <a:cubicBezTo>
                    <a:pt x="1066425" y="162368"/>
                    <a:pt x="1066425" y="162368"/>
                    <a:pt x="1066425" y="162368"/>
                  </a:cubicBezTo>
                  <a:cubicBezTo>
                    <a:pt x="1066425" y="162368"/>
                    <a:pt x="1066425" y="162368"/>
                    <a:pt x="1066425" y="162368"/>
                  </a:cubicBezTo>
                  <a:cubicBezTo>
                    <a:pt x="1066425" y="162368"/>
                    <a:pt x="1065913" y="162880"/>
                    <a:pt x="1065913" y="162880"/>
                  </a:cubicBezTo>
                  <a:cubicBezTo>
                    <a:pt x="1080254" y="162880"/>
                    <a:pt x="1296404" y="159807"/>
                    <a:pt x="1390136" y="157246"/>
                  </a:cubicBezTo>
                  <a:cubicBezTo>
                    <a:pt x="1483357" y="154685"/>
                    <a:pt x="1716409" y="137782"/>
                    <a:pt x="1739970" y="135734"/>
                  </a:cubicBezTo>
                  <a:cubicBezTo>
                    <a:pt x="1859313" y="126002"/>
                    <a:pt x="1978144" y="113196"/>
                    <a:pt x="2096463" y="97830"/>
                  </a:cubicBezTo>
                  <a:cubicBezTo>
                    <a:pt x="2146146" y="91172"/>
                    <a:pt x="2276758" y="70171"/>
                    <a:pt x="2276758" y="70171"/>
                  </a:cubicBezTo>
                  <a:cubicBezTo>
                    <a:pt x="2323368" y="65049"/>
                    <a:pt x="2369467" y="56854"/>
                    <a:pt x="2415565" y="46610"/>
                  </a:cubicBezTo>
                  <a:cubicBezTo>
                    <a:pt x="2422223" y="40464"/>
                    <a:pt x="2418638" y="33805"/>
                    <a:pt x="2417101" y="27147"/>
                  </a:cubicBezTo>
                  <a:close/>
                </a:path>
              </a:pathLst>
            </a:custGeom>
            <a:solidFill>
              <a:schemeClr val="accent3">
                <a:lumMod val="75000"/>
                <a:alpha val="40000"/>
              </a:schemeClr>
            </a:solidFill>
            <a:ln w="5112" cap="flat">
              <a:noFill/>
              <a:prstDash val="solid"/>
              <a:miter/>
            </a:ln>
          </p:spPr>
          <p:txBody>
            <a:bodyPr rtlCol="0" anchor="ctr"/>
            <a:lstStyle/>
            <a:p>
              <a:endParaRPr lang="en-US"/>
            </a:p>
          </p:txBody>
        </p:sp>
      </p:grpSp>
      <p:sp>
        <p:nvSpPr>
          <p:cNvPr id="11" name="TextBox 10">
            <a:extLst>
              <a:ext uri="{FF2B5EF4-FFF2-40B4-BE49-F238E27FC236}">
                <a16:creationId xmlns:a16="http://schemas.microsoft.com/office/drawing/2014/main" id="{261665BF-96FD-4F4D-9ED7-B8AE0C9BBB39}"/>
              </a:ext>
            </a:extLst>
          </p:cNvPr>
          <p:cNvSpPr txBox="1"/>
          <p:nvPr/>
        </p:nvSpPr>
        <p:spPr>
          <a:xfrm>
            <a:off x="817475" y="1925860"/>
            <a:ext cx="7052820" cy="538161"/>
          </a:xfrm>
          <a:prstGeom prst="rect">
            <a:avLst/>
          </a:prstGeom>
          <a:noFill/>
        </p:spPr>
        <p:txBody>
          <a:bodyPr wrap="square" lIns="108000" rIns="108000" rtlCol="0" anchor="ctr">
            <a:spAutoFit/>
          </a:bodyPr>
          <a:lstStyle/>
          <a:p>
            <a:pPr>
              <a:lnSpc>
                <a:spcPts val="3300"/>
              </a:lnSpc>
            </a:pPr>
            <a:r>
              <a:rPr lang="en-US" altLang="ko-KR" sz="4400" b="1">
                <a:solidFill>
                  <a:schemeClr val="accent4"/>
                </a:solidFill>
                <a:cs typeface="Arial" pitchFamily="34" charset="0"/>
              </a:rPr>
              <a:t>Introduction</a:t>
            </a:r>
            <a:endParaRPr lang="ko-KR" altLang="en-US" sz="4400" b="1">
              <a:solidFill>
                <a:schemeClr val="accent4"/>
              </a:solidFill>
              <a:cs typeface="Arial" pitchFamily="34" charset="0"/>
            </a:endParaRPr>
          </a:p>
        </p:txBody>
      </p:sp>
      <p:sp>
        <p:nvSpPr>
          <p:cNvPr id="12" name="TextBox 11">
            <a:extLst>
              <a:ext uri="{FF2B5EF4-FFF2-40B4-BE49-F238E27FC236}">
                <a16:creationId xmlns:a16="http://schemas.microsoft.com/office/drawing/2014/main" id="{9B11C7CC-5087-4C16-AC76-D2EFA3360B6B}"/>
              </a:ext>
            </a:extLst>
          </p:cNvPr>
          <p:cNvSpPr txBox="1"/>
          <p:nvPr/>
        </p:nvSpPr>
        <p:spPr>
          <a:xfrm>
            <a:off x="971223" y="3080683"/>
            <a:ext cx="6958779" cy="1477328"/>
          </a:xfrm>
          <a:prstGeom prst="rect">
            <a:avLst/>
          </a:prstGeom>
          <a:noFill/>
        </p:spPr>
        <p:txBody>
          <a:bodyPr wrap="square" lIns="108000" rIns="108000" rtlCol="0">
            <a:spAutoFit/>
          </a:bodyPr>
          <a:lstStyle/>
          <a:p>
            <a:pPr marL="171450" indent="-171450">
              <a:buFont typeface="Arial" panose="020B0604020202020204" pitchFamily="34" charset="0"/>
              <a:buChar char="•"/>
            </a:pPr>
            <a:r>
              <a:rPr lang="en-US" altLang="ko-KR">
                <a:solidFill>
                  <a:schemeClr val="tx1">
                    <a:lumMod val="75000"/>
                    <a:lumOff val="25000"/>
                  </a:schemeClr>
                </a:solidFill>
                <a:cs typeface="Arial" pitchFamily="34" charset="0"/>
              </a:rPr>
              <a:t> </a:t>
            </a:r>
            <a:r>
              <a:rPr lang="fr-FR" altLang="ko-KR">
                <a:solidFill>
                  <a:schemeClr val="tx1">
                    <a:lumMod val="75000"/>
                    <a:lumOff val="25000"/>
                  </a:schemeClr>
                </a:solidFill>
                <a:cs typeface="Arial" pitchFamily="34" charset="0"/>
              </a:rPr>
              <a:t>La gestion de PGE est mener par l'ensemble des délégués du projet incluant les représentants des groupes. </a:t>
            </a:r>
          </a:p>
          <a:p>
            <a:r>
              <a:rPr lang="fr-FR" altLang="ko-KR">
                <a:solidFill>
                  <a:schemeClr val="tx1">
                    <a:lumMod val="75000"/>
                    <a:lumOff val="25000"/>
                  </a:schemeClr>
                </a:solidFill>
                <a:cs typeface="Arial" pitchFamily="34" charset="0"/>
              </a:rPr>
              <a:t>    En utilisant les outils et méthodes de gestion de projet appris lors du cursus.</a:t>
            </a:r>
          </a:p>
          <a:p>
            <a:pPr marL="171450" indent="-171450">
              <a:buFont typeface="Arial" panose="020B0604020202020204" pitchFamily="34" charset="0"/>
              <a:buChar char="•"/>
            </a:pPr>
            <a:endParaRPr lang="en-US" altLang="ko-KR">
              <a:solidFill>
                <a:schemeClr val="tx1">
                  <a:lumMod val="75000"/>
                  <a:lumOff val="25000"/>
                </a:schemeClr>
              </a:solidFill>
              <a:ea typeface="FZShuTi" pitchFamily="2" charset="-122"/>
              <a:cs typeface="Arial" pitchFamily="34" charset="0"/>
            </a:endParaRPr>
          </a:p>
        </p:txBody>
      </p:sp>
      <p:sp>
        <p:nvSpPr>
          <p:cNvPr id="13" name="TextBox 12">
            <a:extLst>
              <a:ext uri="{FF2B5EF4-FFF2-40B4-BE49-F238E27FC236}">
                <a16:creationId xmlns:a16="http://schemas.microsoft.com/office/drawing/2014/main" id="{9586A62E-77CC-4656-95D2-5AB321C8E020}"/>
              </a:ext>
            </a:extLst>
          </p:cNvPr>
          <p:cNvSpPr txBox="1"/>
          <p:nvPr/>
        </p:nvSpPr>
        <p:spPr>
          <a:xfrm>
            <a:off x="971222" y="4789504"/>
            <a:ext cx="6958779" cy="923330"/>
          </a:xfrm>
          <a:prstGeom prst="rect">
            <a:avLst/>
          </a:prstGeom>
          <a:noFill/>
        </p:spPr>
        <p:txBody>
          <a:bodyPr wrap="square" lIns="108000" rIns="108000" rtlCol="0">
            <a:spAutoFit/>
          </a:bodyPr>
          <a:lstStyle/>
          <a:p>
            <a:pPr marL="171450" indent="-171450">
              <a:buFont typeface="Arial" panose="020B0604020202020204" pitchFamily="34" charset="0"/>
              <a:buChar char="•"/>
            </a:pPr>
            <a:r>
              <a:rPr lang="fr-FR" altLang="ko-KR">
                <a:solidFill>
                  <a:schemeClr val="tx1">
                    <a:lumMod val="75000"/>
                    <a:lumOff val="25000"/>
                  </a:schemeClr>
                </a:solidFill>
                <a:cs typeface="Arial" pitchFamily="34" charset="0"/>
              </a:rPr>
              <a:t>Dans les prochaines réunions avec les délégués on décidera sur quel outils on va se basé pour organiser chaque trinôme ainsi que chaque groupe du projet pour but de bien achever le PGE. </a:t>
            </a:r>
          </a:p>
        </p:txBody>
      </p:sp>
      <p:grpSp>
        <p:nvGrpSpPr>
          <p:cNvPr id="14" name="Groupe 13">
            <a:extLst>
              <a:ext uri="{FF2B5EF4-FFF2-40B4-BE49-F238E27FC236}">
                <a16:creationId xmlns:a16="http://schemas.microsoft.com/office/drawing/2014/main" id="{23786616-47ED-4EB5-9422-399DF83122D9}"/>
              </a:ext>
            </a:extLst>
          </p:cNvPr>
          <p:cNvGrpSpPr/>
          <p:nvPr/>
        </p:nvGrpSpPr>
        <p:grpSpPr>
          <a:xfrm>
            <a:off x="11384107" y="6086304"/>
            <a:ext cx="512619" cy="526472"/>
            <a:chOff x="6491258" y="5109327"/>
            <a:chExt cx="958096" cy="958096"/>
          </a:xfrm>
        </p:grpSpPr>
        <p:sp>
          <p:nvSpPr>
            <p:cNvPr id="15" name="TextBox 34">
              <a:extLst>
                <a:ext uri="{FF2B5EF4-FFF2-40B4-BE49-F238E27FC236}">
                  <a16:creationId xmlns:a16="http://schemas.microsoft.com/office/drawing/2014/main" id="{C9B758FB-96F3-418A-95AA-C5E73A43B4A3}"/>
                </a:ext>
              </a:extLst>
            </p:cNvPr>
            <p:cNvSpPr txBox="1"/>
            <p:nvPr/>
          </p:nvSpPr>
          <p:spPr>
            <a:xfrm>
              <a:off x="6491258" y="5289231"/>
              <a:ext cx="958096" cy="616115"/>
            </a:xfrm>
            <a:prstGeom prst="rect">
              <a:avLst/>
            </a:prstGeom>
            <a:noFill/>
          </p:spPr>
          <p:txBody>
            <a:bodyPr wrap="square" lIns="108000" rIns="108000" rtlCol="0">
              <a:spAutoFit/>
            </a:bodyPr>
            <a:lstStyle/>
            <a:p>
              <a:pPr algn="ctr"/>
              <a:r>
                <a:rPr lang="en-US" altLang="ko-KR" sz="1600" b="1">
                  <a:cs typeface="Arial" pitchFamily="34" charset="0"/>
                </a:rPr>
                <a:t>10</a:t>
              </a:r>
              <a:endParaRPr lang="ko-KR" altLang="en-US" sz="1600" b="1">
                <a:cs typeface="Arial" pitchFamily="34" charset="0"/>
              </a:endParaRPr>
            </a:p>
          </p:txBody>
        </p:sp>
        <p:sp>
          <p:nvSpPr>
            <p:cNvPr id="16" name="Freeform: Shape 47">
              <a:extLst>
                <a:ext uri="{FF2B5EF4-FFF2-40B4-BE49-F238E27FC236}">
                  <a16:creationId xmlns:a16="http://schemas.microsoft.com/office/drawing/2014/main" id="{D0E77A5B-7B50-4F8F-9138-B8045DC2E9B0}"/>
                </a:ext>
              </a:extLst>
            </p:cNvPr>
            <p:cNvSpPr/>
            <p:nvPr/>
          </p:nvSpPr>
          <p:spPr>
            <a:xfrm>
              <a:off x="6491258" y="5109327"/>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4"/>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827296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fr-FR" sz="3600">
                <a:cs typeface="Calibri Light"/>
              </a:rPr>
              <a:t>Cycle en V</a:t>
            </a:r>
            <a:endParaRPr lang="en-US" sz="3600"/>
          </a:p>
        </p:txBody>
      </p:sp>
      <p:pic>
        <p:nvPicPr>
          <p:cNvPr id="4" name="Image 4">
            <a:extLst>
              <a:ext uri="{FF2B5EF4-FFF2-40B4-BE49-F238E27FC236}">
                <a16:creationId xmlns:a16="http://schemas.microsoft.com/office/drawing/2014/main" id="{1FB1B62F-D674-4C82-9CE0-D0ACCEC2B70C}"/>
              </a:ext>
            </a:extLst>
          </p:cNvPr>
          <p:cNvPicPr>
            <a:picLocks noChangeAspect="1"/>
          </p:cNvPicPr>
          <p:nvPr/>
        </p:nvPicPr>
        <p:blipFill>
          <a:blip r:embed="rId2"/>
          <a:stretch>
            <a:fillRect/>
          </a:stretch>
        </p:blipFill>
        <p:spPr>
          <a:xfrm>
            <a:off x="952801" y="1775174"/>
            <a:ext cx="10083283" cy="4811413"/>
          </a:xfrm>
          <a:prstGeom prst="rect">
            <a:avLst/>
          </a:prstGeom>
        </p:spPr>
      </p:pic>
      <p:grpSp>
        <p:nvGrpSpPr>
          <p:cNvPr id="5" name="Groupe 4">
            <a:extLst>
              <a:ext uri="{FF2B5EF4-FFF2-40B4-BE49-F238E27FC236}">
                <a16:creationId xmlns:a16="http://schemas.microsoft.com/office/drawing/2014/main" id="{C680BDEF-4C3C-436E-8215-B87C0D6083B4}"/>
              </a:ext>
            </a:extLst>
          </p:cNvPr>
          <p:cNvGrpSpPr/>
          <p:nvPr/>
        </p:nvGrpSpPr>
        <p:grpSpPr>
          <a:xfrm>
            <a:off x="11384107" y="6086304"/>
            <a:ext cx="512619" cy="526472"/>
            <a:chOff x="6491258" y="5109327"/>
            <a:chExt cx="958096" cy="958096"/>
          </a:xfrm>
        </p:grpSpPr>
        <p:sp>
          <p:nvSpPr>
            <p:cNvPr id="6" name="TextBox 34">
              <a:extLst>
                <a:ext uri="{FF2B5EF4-FFF2-40B4-BE49-F238E27FC236}">
                  <a16:creationId xmlns:a16="http://schemas.microsoft.com/office/drawing/2014/main" id="{4FD7421E-4621-42FA-95BC-41E50311A815}"/>
                </a:ext>
              </a:extLst>
            </p:cNvPr>
            <p:cNvSpPr txBox="1"/>
            <p:nvPr/>
          </p:nvSpPr>
          <p:spPr>
            <a:xfrm>
              <a:off x="6491258" y="5289231"/>
              <a:ext cx="958096" cy="616115"/>
            </a:xfrm>
            <a:prstGeom prst="rect">
              <a:avLst/>
            </a:prstGeom>
            <a:noFill/>
          </p:spPr>
          <p:txBody>
            <a:bodyPr wrap="square" lIns="108000" rIns="108000" rtlCol="0">
              <a:spAutoFit/>
            </a:bodyPr>
            <a:lstStyle/>
            <a:p>
              <a:pPr algn="ctr"/>
              <a:r>
                <a:rPr lang="en-US" altLang="ko-KR" sz="1600" b="1">
                  <a:cs typeface="Arial" pitchFamily="34" charset="0"/>
                </a:rPr>
                <a:t>11</a:t>
              </a:r>
              <a:endParaRPr lang="ko-KR" altLang="en-US" sz="1600" b="1">
                <a:cs typeface="Arial" pitchFamily="34" charset="0"/>
              </a:endParaRPr>
            </a:p>
          </p:txBody>
        </p:sp>
        <p:sp>
          <p:nvSpPr>
            <p:cNvPr id="7" name="Freeform: Shape 47">
              <a:extLst>
                <a:ext uri="{FF2B5EF4-FFF2-40B4-BE49-F238E27FC236}">
                  <a16:creationId xmlns:a16="http://schemas.microsoft.com/office/drawing/2014/main" id="{340D3072-36BA-4D45-921E-25E490B8D7D2}"/>
                </a:ext>
              </a:extLst>
            </p:cNvPr>
            <p:cNvSpPr/>
            <p:nvPr/>
          </p:nvSpPr>
          <p:spPr>
            <a:xfrm>
              <a:off x="6491258" y="5109327"/>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4"/>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909829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a:t>PGE ET SCRUM </a:t>
            </a:r>
          </a:p>
        </p:txBody>
      </p:sp>
      <p:grpSp>
        <p:nvGrpSpPr>
          <p:cNvPr id="3" name="그룹 37">
            <a:extLst>
              <a:ext uri="{FF2B5EF4-FFF2-40B4-BE49-F238E27FC236}">
                <a16:creationId xmlns:a16="http://schemas.microsoft.com/office/drawing/2014/main" id="{1969A5AD-53AF-4C90-A4C9-C24EC742CB1B}"/>
              </a:ext>
            </a:extLst>
          </p:cNvPr>
          <p:cNvGrpSpPr/>
          <p:nvPr/>
        </p:nvGrpSpPr>
        <p:grpSpPr>
          <a:xfrm>
            <a:off x="4584072" y="2601930"/>
            <a:ext cx="3010943" cy="2838215"/>
            <a:chOff x="4584071" y="2409981"/>
            <a:chExt cx="3010943" cy="2838215"/>
          </a:xfrm>
        </p:grpSpPr>
        <p:sp>
          <p:nvSpPr>
            <p:cNvPr id="4" name="Rounded Rectangle 10">
              <a:extLst>
                <a:ext uri="{FF2B5EF4-FFF2-40B4-BE49-F238E27FC236}">
                  <a16:creationId xmlns:a16="http://schemas.microsoft.com/office/drawing/2014/main" id="{BA665B1E-F60F-40DE-B9C8-8A554262480D}"/>
                </a:ext>
              </a:extLst>
            </p:cNvPr>
            <p:cNvSpPr/>
            <p:nvPr/>
          </p:nvSpPr>
          <p:spPr>
            <a:xfrm rot="18900000">
              <a:off x="5849646" y="2409981"/>
              <a:ext cx="1660792" cy="1660792"/>
            </a:xfrm>
            <a:prstGeom prst="roundRect">
              <a:avLst>
                <a:gd name="adj" fmla="val 1561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Rounded Rectangle 9">
              <a:extLst>
                <a:ext uri="{FF2B5EF4-FFF2-40B4-BE49-F238E27FC236}">
                  <a16:creationId xmlns:a16="http://schemas.microsoft.com/office/drawing/2014/main" id="{C5F256E7-811B-461B-88FA-C19F0F262F0C}"/>
                </a:ext>
              </a:extLst>
            </p:cNvPr>
            <p:cNvSpPr/>
            <p:nvPr/>
          </p:nvSpPr>
          <p:spPr>
            <a:xfrm rot="18900000">
              <a:off x="4668141" y="2409981"/>
              <a:ext cx="1660792" cy="1660792"/>
            </a:xfrm>
            <a:prstGeom prst="roundRect">
              <a:avLst>
                <a:gd name="adj" fmla="val 1561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Rounded Rectangle 12">
              <a:extLst>
                <a:ext uri="{FF2B5EF4-FFF2-40B4-BE49-F238E27FC236}">
                  <a16:creationId xmlns:a16="http://schemas.microsoft.com/office/drawing/2014/main" id="{5CFE387A-D5B9-4FDF-81B1-ABC3C350EDBD}"/>
                </a:ext>
              </a:extLst>
            </p:cNvPr>
            <p:cNvSpPr/>
            <p:nvPr/>
          </p:nvSpPr>
          <p:spPr>
            <a:xfrm rot="18900000">
              <a:off x="4664054" y="3587404"/>
              <a:ext cx="1660792" cy="1660792"/>
            </a:xfrm>
            <a:prstGeom prst="roundRect">
              <a:avLst>
                <a:gd name="adj" fmla="val 1561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Rounded Rectangle 11">
              <a:extLst>
                <a:ext uri="{FF2B5EF4-FFF2-40B4-BE49-F238E27FC236}">
                  <a16:creationId xmlns:a16="http://schemas.microsoft.com/office/drawing/2014/main" id="{91176387-4543-4FA1-8DB7-1CC437788596}"/>
                </a:ext>
              </a:extLst>
            </p:cNvPr>
            <p:cNvSpPr/>
            <p:nvPr/>
          </p:nvSpPr>
          <p:spPr>
            <a:xfrm rot="18900000">
              <a:off x="5823394" y="3587404"/>
              <a:ext cx="1660792" cy="1660792"/>
            </a:xfrm>
            <a:custGeom>
              <a:avLst/>
              <a:gdLst/>
              <a:ahLst/>
              <a:cxnLst/>
              <a:rect l="l" t="t" r="r" b="b"/>
              <a:pathLst>
                <a:path w="1660792" h="1660792">
                  <a:moveTo>
                    <a:pt x="851127" y="0"/>
                  </a:moveTo>
                  <a:lnTo>
                    <a:pt x="851127" y="587475"/>
                  </a:lnTo>
                  <a:cubicBezTo>
                    <a:pt x="851127" y="730691"/>
                    <a:pt x="967227" y="846791"/>
                    <a:pt x="1110443" y="846791"/>
                  </a:cubicBezTo>
                  <a:lnTo>
                    <a:pt x="1660792" y="846791"/>
                  </a:lnTo>
                  <a:lnTo>
                    <a:pt x="1660792" y="1401476"/>
                  </a:lnTo>
                  <a:cubicBezTo>
                    <a:pt x="1660792" y="1544692"/>
                    <a:pt x="1544692" y="1660792"/>
                    <a:pt x="1401476" y="1660792"/>
                  </a:cubicBezTo>
                  <a:lnTo>
                    <a:pt x="259316" y="1660792"/>
                  </a:lnTo>
                  <a:cubicBezTo>
                    <a:pt x="116100" y="1660792"/>
                    <a:pt x="0" y="1544692"/>
                    <a:pt x="0" y="1401476"/>
                  </a:cubicBezTo>
                  <a:lnTo>
                    <a:pt x="0" y="259316"/>
                  </a:lnTo>
                  <a:cubicBezTo>
                    <a:pt x="0" y="116100"/>
                    <a:pt x="116100" y="0"/>
                    <a:pt x="25931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TextBox 7">
              <a:extLst>
                <a:ext uri="{FF2B5EF4-FFF2-40B4-BE49-F238E27FC236}">
                  <a16:creationId xmlns:a16="http://schemas.microsoft.com/office/drawing/2014/main" id="{8A023E41-4466-4E41-831B-68F9A59B0459}"/>
                </a:ext>
              </a:extLst>
            </p:cNvPr>
            <p:cNvSpPr txBox="1"/>
            <p:nvPr/>
          </p:nvSpPr>
          <p:spPr>
            <a:xfrm>
              <a:off x="4946992" y="2450617"/>
              <a:ext cx="1080000" cy="923330"/>
            </a:xfrm>
            <a:prstGeom prst="rect">
              <a:avLst/>
            </a:prstGeom>
            <a:noFill/>
          </p:spPr>
          <p:txBody>
            <a:bodyPr wrap="square" rtlCol="0">
              <a:spAutoFit/>
            </a:bodyPr>
            <a:lstStyle/>
            <a:p>
              <a:pPr algn="ctr"/>
              <a:r>
                <a:rPr lang="en-US" altLang="ko-KR" sz="5400" b="1">
                  <a:solidFill>
                    <a:schemeClr val="bg1"/>
                  </a:solidFill>
                  <a:cs typeface="Arial" pitchFamily="34" charset="0"/>
                </a:rPr>
                <a:t>S</a:t>
              </a:r>
              <a:endParaRPr lang="ko-KR" altLang="en-US" sz="5400" b="1">
                <a:solidFill>
                  <a:schemeClr val="bg1"/>
                </a:solidFill>
                <a:cs typeface="Arial" pitchFamily="34" charset="0"/>
              </a:endParaRPr>
            </a:p>
          </p:txBody>
        </p:sp>
        <p:sp>
          <p:nvSpPr>
            <p:cNvPr id="9" name="TextBox 8">
              <a:extLst>
                <a:ext uri="{FF2B5EF4-FFF2-40B4-BE49-F238E27FC236}">
                  <a16:creationId xmlns:a16="http://schemas.microsoft.com/office/drawing/2014/main" id="{39DD4358-7DBD-469E-B5BB-29D153386C8F}"/>
                </a:ext>
              </a:extLst>
            </p:cNvPr>
            <p:cNvSpPr txBox="1"/>
            <p:nvPr/>
          </p:nvSpPr>
          <p:spPr>
            <a:xfrm>
              <a:off x="6515014" y="2778236"/>
              <a:ext cx="1080000" cy="923330"/>
            </a:xfrm>
            <a:prstGeom prst="rect">
              <a:avLst/>
            </a:prstGeom>
            <a:noFill/>
          </p:spPr>
          <p:txBody>
            <a:bodyPr wrap="square" rtlCol="0">
              <a:spAutoFit/>
            </a:bodyPr>
            <a:lstStyle/>
            <a:p>
              <a:pPr algn="ctr"/>
              <a:r>
                <a:rPr lang="en-US" altLang="ko-KR" sz="5400" b="1">
                  <a:solidFill>
                    <a:schemeClr val="bg1"/>
                  </a:solidFill>
                  <a:cs typeface="Arial" pitchFamily="34" charset="0"/>
                </a:rPr>
                <a:t>C</a:t>
              </a:r>
              <a:endParaRPr lang="ko-KR" altLang="en-US" sz="5400" b="1">
                <a:solidFill>
                  <a:schemeClr val="bg1"/>
                </a:solidFill>
                <a:cs typeface="Arial" pitchFamily="34" charset="0"/>
              </a:endParaRPr>
            </a:p>
          </p:txBody>
        </p:sp>
        <p:sp>
          <p:nvSpPr>
            <p:cNvPr id="10" name="TextBox 9">
              <a:extLst>
                <a:ext uri="{FF2B5EF4-FFF2-40B4-BE49-F238E27FC236}">
                  <a16:creationId xmlns:a16="http://schemas.microsoft.com/office/drawing/2014/main" id="{A384D043-68BA-41F6-9CFE-AD6A4781B42C}"/>
                </a:ext>
              </a:extLst>
            </p:cNvPr>
            <p:cNvSpPr txBox="1"/>
            <p:nvPr/>
          </p:nvSpPr>
          <p:spPr>
            <a:xfrm>
              <a:off x="4584071" y="3938883"/>
              <a:ext cx="1080000" cy="923330"/>
            </a:xfrm>
            <a:prstGeom prst="rect">
              <a:avLst/>
            </a:prstGeom>
            <a:noFill/>
          </p:spPr>
          <p:txBody>
            <a:bodyPr wrap="square" rtlCol="0">
              <a:spAutoFit/>
            </a:bodyPr>
            <a:lstStyle/>
            <a:p>
              <a:pPr algn="ctr"/>
              <a:r>
                <a:rPr lang="en-US" altLang="ko-KR" sz="5400" b="1">
                  <a:solidFill>
                    <a:schemeClr val="bg1"/>
                  </a:solidFill>
                  <a:cs typeface="Arial" pitchFamily="34" charset="0"/>
                </a:rPr>
                <a:t>R</a:t>
              </a:r>
              <a:endParaRPr lang="ko-KR" altLang="en-US" sz="5400" b="1">
                <a:solidFill>
                  <a:schemeClr val="bg1"/>
                </a:solidFill>
                <a:cs typeface="Arial" pitchFamily="34" charset="0"/>
              </a:endParaRPr>
            </a:p>
          </p:txBody>
        </p:sp>
        <p:sp>
          <p:nvSpPr>
            <p:cNvPr id="11" name="TextBox 10">
              <a:extLst>
                <a:ext uri="{FF2B5EF4-FFF2-40B4-BE49-F238E27FC236}">
                  <a16:creationId xmlns:a16="http://schemas.microsoft.com/office/drawing/2014/main" id="{38052CE4-29DE-47BC-9491-6DCCF976DF53}"/>
                </a:ext>
              </a:extLst>
            </p:cNvPr>
            <p:cNvSpPr txBox="1"/>
            <p:nvPr/>
          </p:nvSpPr>
          <p:spPr>
            <a:xfrm>
              <a:off x="6002168" y="4210597"/>
              <a:ext cx="1450379" cy="923330"/>
            </a:xfrm>
            <a:prstGeom prst="rect">
              <a:avLst/>
            </a:prstGeom>
            <a:noFill/>
          </p:spPr>
          <p:txBody>
            <a:bodyPr wrap="square" rtlCol="0">
              <a:spAutoFit/>
            </a:bodyPr>
            <a:lstStyle/>
            <a:p>
              <a:pPr algn="ctr"/>
              <a:r>
                <a:rPr lang="en-US" altLang="ko-KR" sz="5400" b="1">
                  <a:solidFill>
                    <a:schemeClr val="bg1"/>
                  </a:solidFill>
                  <a:cs typeface="Arial" pitchFamily="34" charset="0"/>
                </a:rPr>
                <a:t>UM</a:t>
              </a:r>
              <a:endParaRPr lang="ko-KR" altLang="en-US" sz="5400" b="1">
                <a:solidFill>
                  <a:schemeClr val="bg1"/>
                </a:solidFill>
                <a:cs typeface="Arial" pitchFamily="34" charset="0"/>
              </a:endParaRPr>
            </a:p>
          </p:txBody>
        </p:sp>
      </p:grpSp>
      <p:sp>
        <p:nvSpPr>
          <p:cNvPr id="13" name="TextBox 12">
            <a:extLst>
              <a:ext uri="{FF2B5EF4-FFF2-40B4-BE49-F238E27FC236}">
                <a16:creationId xmlns:a16="http://schemas.microsoft.com/office/drawing/2014/main" id="{4352AE7F-53D9-4506-A377-87A04ECC08F4}"/>
              </a:ext>
            </a:extLst>
          </p:cNvPr>
          <p:cNvSpPr txBox="1"/>
          <p:nvPr/>
        </p:nvSpPr>
        <p:spPr>
          <a:xfrm>
            <a:off x="1571351" y="2151318"/>
            <a:ext cx="3024904" cy="830997"/>
          </a:xfrm>
          <a:prstGeom prst="rect">
            <a:avLst/>
          </a:prstGeom>
          <a:noFill/>
        </p:spPr>
        <p:txBody>
          <a:bodyPr wrap="square" rtlCol="0" anchor="ctr">
            <a:spAutoFit/>
          </a:bodyPr>
          <a:lstStyle/>
          <a:p>
            <a:r>
              <a:rPr lang="fr-FR" altLang="ko-KR" sz="1200" b="1">
                <a:solidFill>
                  <a:schemeClr val="tx1">
                    <a:lumMod val="75000"/>
                    <a:lumOff val="25000"/>
                  </a:schemeClr>
                </a:solidFill>
                <a:cs typeface="Arial" pitchFamily="34" charset="0"/>
              </a:rPr>
              <a:t>Chaque équipe avec un SCRUM master. Ex : équipe génération flux vidéo, équipe IHM... etc.  </a:t>
            </a:r>
          </a:p>
          <a:p>
            <a:endParaRPr lang="ko-KR" altLang="en-US" sz="1200" b="1">
              <a:solidFill>
                <a:schemeClr val="tx1">
                  <a:lumMod val="75000"/>
                  <a:lumOff val="25000"/>
                </a:schemeClr>
              </a:solidFill>
              <a:cs typeface="Arial" pitchFamily="34" charset="0"/>
            </a:endParaRPr>
          </a:p>
        </p:txBody>
      </p:sp>
      <p:grpSp>
        <p:nvGrpSpPr>
          <p:cNvPr id="15" name="Group 14">
            <a:extLst>
              <a:ext uri="{FF2B5EF4-FFF2-40B4-BE49-F238E27FC236}">
                <a16:creationId xmlns:a16="http://schemas.microsoft.com/office/drawing/2014/main" id="{EAEDF08D-8950-472A-9544-104A04A1D408}"/>
              </a:ext>
            </a:extLst>
          </p:cNvPr>
          <p:cNvGrpSpPr/>
          <p:nvPr/>
        </p:nvGrpSpPr>
        <p:grpSpPr>
          <a:xfrm>
            <a:off x="1526901" y="5199864"/>
            <a:ext cx="2526972" cy="1100875"/>
            <a:chOff x="-535249" y="1128015"/>
            <a:chExt cx="4792730" cy="1100875"/>
          </a:xfrm>
        </p:grpSpPr>
        <p:sp>
          <p:nvSpPr>
            <p:cNvPr id="16" name="TextBox 15">
              <a:extLst>
                <a:ext uri="{FF2B5EF4-FFF2-40B4-BE49-F238E27FC236}">
                  <a16:creationId xmlns:a16="http://schemas.microsoft.com/office/drawing/2014/main" id="{410BA7A9-D420-42CB-95D2-00D11E098E63}"/>
                </a:ext>
              </a:extLst>
            </p:cNvPr>
            <p:cNvSpPr txBox="1"/>
            <p:nvPr/>
          </p:nvSpPr>
          <p:spPr>
            <a:xfrm>
              <a:off x="-535249" y="1128015"/>
              <a:ext cx="4792730" cy="646331"/>
            </a:xfrm>
            <a:prstGeom prst="rect">
              <a:avLst/>
            </a:prstGeom>
            <a:noFill/>
          </p:spPr>
          <p:txBody>
            <a:bodyPr wrap="square" rtlCol="0" anchor="ctr">
              <a:spAutoFit/>
            </a:bodyPr>
            <a:lstStyle/>
            <a:p>
              <a:r>
                <a:rPr lang="fr-FR" altLang="ko-KR" sz="1200" b="1">
                  <a:solidFill>
                    <a:schemeClr val="tx1">
                      <a:lumMod val="75000"/>
                      <a:lumOff val="25000"/>
                    </a:schemeClr>
                  </a:solidFill>
                  <a:cs typeface="Arial" pitchFamily="34" charset="0"/>
                </a:rPr>
                <a:t>L'ordonnancement claire  des stories et features sur toute la durée du release. </a:t>
              </a:r>
            </a:p>
          </p:txBody>
        </p:sp>
        <p:sp>
          <p:nvSpPr>
            <p:cNvPr id="17" name="TextBox 16">
              <a:extLst>
                <a:ext uri="{FF2B5EF4-FFF2-40B4-BE49-F238E27FC236}">
                  <a16:creationId xmlns:a16="http://schemas.microsoft.com/office/drawing/2014/main" id="{C044FAE8-4FDC-4486-8D2F-8D027C143AB2}"/>
                </a:ext>
              </a:extLst>
            </p:cNvPr>
            <p:cNvSpPr txBox="1"/>
            <p:nvPr/>
          </p:nvSpPr>
          <p:spPr>
            <a:xfrm>
              <a:off x="-450944" y="1767225"/>
              <a:ext cx="4226292" cy="461665"/>
            </a:xfrm>
            <a:prstGeom prst="rect">
              <a:avLst/>
            </a:prstGeom>
            <a:noFill/>
          </p:spPr>
          <p:txBody>
            <a:bodyPr wrap="square" rtlCol="0">
              <a:spAutoFit/>
            </a:bodyPr>
            <a:lstStyle/>
            <a:p>
              <a:r>
                <a:rPr lang="fr-FR" altLang="ko-KR" sz="1200">
                  <a:solidFill>
                    <a:schemeClr val="tx1">
                      <a:lumMod val="75000"/>
                      <a:lumOff val="25000"/>
                    </a:schemeClr>
                  </a:solidFill>
                  <a:cs typeface="Arial" pitchFamily="34" charset="0"/>
                </a:rPr>
                <a:t>Documentation de la release ( revue de release ) . </a:t>
              </a:r>
            </a:p>
          </p:txBody>
        </p:sp>
      </p:grpSp>
      <p:sp>
        <p:nvSpPr>
          <p:cNvPr id="19" name="TextBox 18">
            <a:extLst>
              <a:ext uri="{FF2B5EF4-FFF2-40B4-BE49-F238E27FC236}">
                <a16:creationId xmlns:a16="http://schemas.microsoft.com/office/drawing/2014/main" id="{D43E4CE8-A987-4AFB-92D8-ABAC184B4AF6}"/>
              </a:ext>
            </a:extLst>
          </p:cNvPr>
          <p:cNvSpPr txBox="1"/>
          <p:nvPr/>
        </p:nvSpPr>
        <p:spPr>
          <a:xfrm>
            <a:off x="8076233" y="2139188"/>
            <a:ext cx="2537612" cy="830997"/>
          </a:xfrm>
          <a:prstGeom prst="rect">
            <a:avLst/>
          </a:prstGeom>
          <a:noFill/>
        </p:spPr>
        <p:txBody>
          <a:bodyPr wrap="square" rtlCol="0" anchor="ctr">
            <a:spAutoFit/>
          </a:bodyPr>
          <a:lstStyle/>
          <a:p>
            <a:pPr algn="r"/>
            <a:r>
              <a:rPr lang="fr-FR" altLang="ko-KR" sz="1200" b="1">
                <a:solidFill>
                  <a:schemeClr val="tx1">
                    <a:lumMod val="75000"/>
                    <a:lumOff val="25000"/>
                  </a:schemeClr>
                </a:solidFill>
                <a:cs typeface="Arial" pitchFamily="34" charset="0"/>
              </a:rPr>
              <a:t>Chaque équipe doit préplanifier son release et ses sprints en choisissant une ou plusieurs stories du back log du produit. </a:t>
            </a:r>
          </a:p>
        </p:txBody>
      </p:sp>
      <p:sp>
        <p:nvSpPr>
          <p:cNvPr id="22" name="TextBox 21">
            <a:extLst>
              <a:ext uri="{FF2B5EF4-FFF2-40B4-BE49-F238E27FC236}">
                <a16:creationId xmlns:a16="http://schemas.microsoft.com/office/drawing/2014/main" id="{EF57C570-68C8-45F2-A966-1E428AF4493A}"/>
              </a:ext>
            </a:extLst>
          </p:cNvPr>
          <p:cNvSpPr txBox="1"/>
          <p:nvPr/>
        </p:nvSpPr>
        <p:spPr>
          <a:xfrm>
            <a:off x="8360589" y="5212861"/>
            <a:ext cx="2183226" cy="461665"/>
          </a:xfrm>
          <a:prstGeom prst="rect">
            <a:avLst/>
          </a:prstGeom>
          <a:noFill/>
        </p:spPr>
        <p:txBody>
          <a:bodyPr wrap="square" rtlCol="0" anchor="ctr">
            <a:spAutoFit/>
          </a:bodyPr>
          <a:lstStyle/>
          <a:p>
            <a:pPr algn="r"/>
            <a:r>
              <a:rPr lang="fr-FR" altLang="ko-KR" sz="1200" b="1">
                <a:solidFill>
                  <a:schemeClr val="tx1">
                    <a:lumMod val="75000"/>
                    <a:lumOff val="25000"/>
                  </a:schemeClr>
                </a:solidFill>
                <a:cs typeface="Arial" pitchFamily="34" charset="0"/>
              </a:rPr>
              <a:t>La durée d'une release est de 1-2 semaine. </a:t>
            </a:r>
          </a:p>
        </p:txBody>
      </p:sp>
      <p:cxnSp>
        <p:nvCxnSpPr>
          <p:cNvPr id="24" name="Elbow Connector 41">
            <a:extLst>
              <a:ext uri="{FF2B5EF4-FFF2-40B4-BE49-F238E27FC236}">
                <a16:creationId xmlns:a16="http://schemas.microsoft.com/office/drawing/2014/main" id="{C4F6697F-CC09-4463-A07B-14F2204FF55F}"/>
              </a:ext>
            </a:extLst>
          </p:cNvPr>
          <p:cNvCxnSpPr>
            <a:cxnSpLocks/>
          </p:cNvCxnSpPr>
          <p:nvPr/>
        </p:nvCxnSpPr>
        <p:spPr>
          <a:xfrm flipV="1">
            <a:off x="6680042" y="1978019"/>
            <a:ext cx="4544470" cy="346599"/>
          </a:xfrm>
          <a:prstGeom prst="bentConnector3">
            <a:avLst>
              <a:gd name="adj1" fmla="val 167"/>
            </a:avLst>
          </a:prstGeom>
          <a:ln w="19050">
            <a:solidFill>
              <a:schemeClr val="accent3"/>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5" name="Elbow Connector 59">
            <a:extLst>
              <a:ext uri="{FF2B5EF4-FFF2-40B4-BE49-F238E27FC236}">
                <a16:creationId xmlns:a16="http://schemas.microsoft.com/office/drawing/2014/main" id="{5F42D1EF-1459-4A5F-975A-36E4A77D493B}"/>
              </a:ext>
            </a:extLst>
          </p:cNvPr>
          <p:cNvCxnSpPr>
            <a:cxnSpLocks/>
          </p:cNvCxnSpPr>
          <p:nvPr/>
        </p:nvCxnSpPr>
        <p:spPr>
          <a:xfrm flipV="1">
            <a:off x="6695060" y="5054162"/>
            <a:ext cx="4529452" cy="729946"/>
          </a:xfrm>
          <a:prstGeom prst="bentConnector3">
            <a:avLst>
              <a:gd name="adj1" fmla="val 25661"/>
            </a:avLst>
          </a:prstGeom>
          <a:ln w="1905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6" name="Elbow Connector 41">
            <a:extLst>
              <a:ext uri="{FF2B5EF4-FFF2-40B4-BE49-F238E27FC236}">
                <a16:creationId xmlns:a16="http://schemas.microsoft.com/office/drawing/2014/main" id="{5E1F86D9-DB5C-471A-8D23-03E3E7BC5690}"/>
              </a:ext>
            </a:extLst>
          </p:cNvPr>
          <p:cNvCxnSpPr>
            <a:cxnSpLocks/>
          </p:cNvCxnSpPr>
          <p:nvPr/>
        </p:nvCxnSpPr>
        <p:spPr>
          <a:xfrm flipH="1" flipV="1">
            <a:off x="927292" y="1978019"/>
            <a:ext cx="4544470" cy="346599"/>
          </a:xfrm>
          <a:prstGeom prst="bentConnector3">
            <a:avLst>
              <a:gd name="adj1" fmla="val 167"/>
            </a:avLst>
          </a:prstGeom>
          <a:ln w="1905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7" name="Elbow Connector 59">
            <a:extLst>
              <a:ext uri="{FF2B5EF4-FFF2-40B4-BE49-F238E27FC236}">
                <a16:creationId xmlns:a16="http://schemas.microsoft.com/office/drawing/2014/main" id="{70F5EE9B-546B-4FB9-B993-4B18DEDD1B59}"/>
              </a:ext>
            </a:extLst>
          </p:cNvPr>
          <p:cNvCxnSpPr>
            <a:cxnSpLocks/>
          </p:cNvCxnSpPr>
          <p:nvPr/>
        </p:nvCxnSpPr>
        <p:spPr>
          <a:xfrm flipH="1" flipV="1">
            <a:off x="942310" y="5054162"/>
            <a:ext cx="4529452" cy="729946"/>
          </a:xfrm>
          <a:prstGeom prst="bentConnector3">
            <a:avLst>
              <a:gd name="adj1" fmla="val 25661"/>
            </a:avLst>
          </a:prstGeom>
          <a:ln w="1905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8" name="Isosceles Triangle 51">
            <a:extLst>
              <a:ext uri="{FF2B5EF4-FFF2-40B4-BE49-F238E27FC236}">
                <a16:creationId xmlns:a16="http://schemas.microsoft.com/office/drawing/2014/main" id="{D59994B8-77B9-42EE-B1FB-0D2E0FE870E6}"/>
              </a:ext>
            </a:extLst>
          </p:cNvPr>
          <p:cNvSpPr/>
          <p:nvPr/>
        </p:nvSpPr>
        <p:spPr>
          <a:xfrm>
            <a:off x="1007879" y="5269242"/>
            <a:ext cx="408813" cy="299784"/>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29" name="Rounded Rectangle 5">
            <a:extLst>
              <a:ext uri="{FF2B5EF4-FFF2-40B4-BE49-F238E27FC236}">
                <a16:creationId xmlns:a16="http://schemas.microsoft.com/office/drawing/2014/main" id="{A864AD64-47F5-423C-BAB2-EC0892246465}"/>
              </a:ext>
            </a:extLst>
          </p:cNvPr>
          <p:cNvSpPr/>
          <p:nvPr/>
        </p:nvSpPr>
        <p:spPr>
          <a:xfrm flipH="1">
            <a:off x="876239" y="2257968"/>
            <a:ext cx="480795" cy="396627"/>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2" name="Rectangle 30">
            <a:extLst>
              <a:ext uri="{FF2B5EF4-FFF2-40B4-BE49-F238E27FC236}">
                <a16:creationId xmlns:a16="http://schemas.microsoft.com/office/drawing/2014/main" id="{0108B634-819B-4C0C-BA70-F77966E032A6}"/>
              </a:ext>
            </a:extLst>
          </p:cNvPr>
          <p:cNvSpPr/>
          <p:nvPr/>
        </p:nvSpPr>
        <p:spPr>
          <a:xfrm>
            <a:off x="10800215" y="2207528"/>
            <a:ext cx="464493" cy="463135"/>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5" name="Parallelogram 15">
            <a:extLst>
              <a:ext uri="{FF2B5EF4-FFF2-40B4-BE49-F238E27FC236}">
                <a16:creationId xmlns:a16="http://schemas.microsoft.com/office/drawing/2014/main" id="{DDF05780-9C3B-42F2-8428-D9FC1C2A2DF5}"/>
              </a:ext>
            </a:extLst>
          </p:cNvPr>
          <p:cNvSpPr/>
          <p:nvPr/>
        </p:nvSpPr>
        <p:spPr>
          <a:xfrm flipH="1">
            <a:off x="10760019" y="5269242"/>
            <a:ext cx="464493" cy="464493"/>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nvGrpSpPr>
          <p:cNvPr id="30" name="Groupe 29">
            <a:extLst>
              <a:ext uri="{FF2B5EF4-FFF2-40B4-BE49-F238E27FC236}">
                <a16:creationId xmlns:a16="http://schemas.microsoft.com/office/drawing/2014/main" id="{B03C5377-7994-4739-BFB1-3595CD6C551C}"/>
              </a:ext>
            </a:extLst>
          </p:cNvPr>
          <p:cNvGrpSpPr/>
          <p:nvPr/>
        </p:nvGrpSpPr>
        <p:grpSpPr>
          <a:xfrm>
            <a:off x="11384107" y="6086304"/>
            <a:ext cx="512619" cy="526472"/>
            <a:chOff x="6491258" y="5109327"/>
            <a:chExt cx="958096" cy="958096"/>
          </a:xfrm>
        </p:grpSpPr>
        <p:sp>
          <p:nvSpPr>
            <p:cNvPr id="31" name="TextBox 34">
              <a:extLst>
                <a:ext uri="{FF2B5EF4-FFF2-40B4-BE49-F238E27FC236}">
                  <a16:creationId xmlns:a16="http://schemas.microsoft.com/office/drawing/2014/main" id="{DD150B5C-F71F-4FEF-ABDD-BE6E768313F6}"/>
                </a:ext>
              </a:extLst>
            </p:cNvPr>
            <p:cNvSpPr txBox="1"/>
            <p:nvPr/>
          </p:nvSpPr>
          <p:spPr>
            <a:xfrm>
              <a:off x="6491258" y="5289231"/>
              <a:ext cx="958096" cy="616115"/>
            </a:xfrm>
            <a:prstGeom prst="rect">
              <a:avLst/>
            </a:prstGeom>
            <a:noFill/>
          </p:spPr>
          <p:txBody>
            <a:bodyPr wrap="square" lIns="108000" rIns="108000" rtlCol="0">
              <a:spAutoFit/>
            </a:bodyPr>
            <a:lstStyle/>
            <a:p>
              <a:pPr algn="ctr"/>
              <a:r>
                <a:rPr lang="en-US" altLang="ko-KR" sz="1600" b="1">
                  <a:cs typeface="Arial" pitchFamily="34" charset="0"/>
                </a:rPr>
                <a:t>12</a:t>
              </a:r>
              <a:endParaRPr lang="ko-KR" altLang="en-US" sz="1600" b="1">
                <a:cs typeface="Arial" pitchFamily="34" charset="0"/>
              </a:endParaRPr>
            </a:p>
          </p:txBody>
        </p:sp>
        <p:sp>
          <p:nvSpPr>
            <p:cNvPr id="32" name="Freeform: Shape 47">
              <a:extLst>
                <a:ext uri="{FF2B5EF4-FFF2-40B4-BE49-F238E27FC236}">
                  <a16:creationId xmlns:a16="http://schemas.microsoft.com/office/drawing/2014/main" id="{354A90D4-FF30-45CF-8A21-F4F7FD0B3C33}"/>
                </a:ext>
              </a:extLst>
            </p:cNvPr>
            <p:cNvSpPr/>
            <p:nvPr/>
          </p:nvSpPr>
          <p:spPr>
            <a:xfrm>
              <a:off x="6491258" y="5109327"/>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4"/>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848212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fr-FR" sz="3600">
                <a:cs typeface="Calibri Light"/>
              </a:rPr>
              <a:t>BACKLOG: Equipement de test vidéo</a:t>
            </a:r>
            <a:endParaRPr lang="en-US" sz="3600"/>
          </a:p>
        </p:txBody>
      </p:sp>
      <p:graphicFrame>
        <p:nvGraphicFramePr>
          <p:cNvPr id="30" name="Tableau 4">
            <a:extLst>
              <a:ext uri="{FF2B5EF4-FFF2-40B4-BE49-F238E27FC236}">
                <a16:creationId xmlns:a16="http://schemas.microsoft.com/office/drawing/2014/main" id="{FA8175FC-9C25-4B19-B0CA-9C97975E8FF8}"/>
              </a:ext>
            </a:extLst>
          </p:cNvPr>
          <p:cNvGraphicFramePr>
            <a:graphicFrameLocks/>
          </p:cNvGraphicFramePr>
          <p:nvPr/>
        </p:nvGraphicFramePr>
        <p:xfrm>
          <a:off x="883227" y="1825625"/>
          <a:ext cx="10425545" cy="4256522"/>
        </p:xfrm>
        <a:graphic>
          <a:graphicData uri="http://schemas.openxmlformats.org/drawingml/2006/table">
            <a:tbl>
              <a:tblPr firstRow="1" bandRow="1">
                <a:tableStyleId>{5C22544A-7EE6-4342-B048-85BDC9FD1C3A}</a:tableStyleId>
              </a:tblPr>
              <a:tblGrid>
                <a:gridCol w="8755333">
                  <a:extLst>
                    <a:ext uri="{9D8B030D-6E8A-4147-A177-3AD203B41FA5}">
                      <a16:colId xmlns:a16="http://schemas.microsoft.com/office/drawing/2014/main" val="4240188295"/>
                    </a:ext>
                  </a:extLst>
                </a:gridCol>
                <a:gridCol w="1670212">
                  <a:extLst>
                    <a:ext uri="{9D8B030D-6E8A-4147-A177-3AD203B41FA5}">
                      <a16:colId xmlns:a16="http://schemas.microsoft.com/office/drawing/2014/main" val="4053777622"/>
                    </a:ext>
                  </a:extLst>
                </a:gridCol>
              </a:tblGrid>
              <a:tr h="773450">
                <a:tc>
                  <a:txBody>
                    <a:bodyPr/>
                    <a:lstStyle/>
                    <a:p>
                      <a:r>
                        <a:rPr lang="fr-FR" dirty="0" err="1"/>
                        <a:t>Élements</a:t>
                      </a:r>
                      <a:r>
                        <a:rPr lang="fr-FR" dirty="0"/>
                        <a:t> BACKLOG ( relier à une exigence ) </a:t>
                      </a:r>
                    </a:p>
                  </a:txBody>
                  <a:tcPr/>
                </a:tc>
                <a:tc>
                  <a:txBody>
                    <a:bodyPr/>
                    <a:lstStyle/>
                    <a:p>
                      <a:r>
                        <a:rPr lang="fr-FR" dirty="0"/>
                        <a:t>ESTIMATION</a:t>
                      </a:r>
                    </a:p>
                  </a:txBody>
                  <a:tcPr/>
                </a:tc>
                <a:extLst>
                  <a:ext uri="{0D108BD9-81ED-4DB2-BD59-A6C34878D82A}">
                    <a16:rowId xmlns:a16="http://schemas.microsoft.com/office/drawing/2014/main" val="2276235841"/>
                  </a:ext>
                </a:extLst>
              </a:tr>
              <a:tr h="773450">
                <a:tc>
                  <a:txBody>
                    <a:bodyPr/>
                    <a:lstStyle/>
                    <a:p>
                      <a:r>
                        <a:rPr lang="fr-FR" dirty="0"/>
                        <a:t>Génération  flux vidéo </a:t>
                      </a:r>
                    </a:p>
                  </a:txBody>
                  <a:tcPr/>
                </a:tc>
                <a:tc>
                  <a:txBody>
                    <a:bodyPr/>
                    <a:lstStyle/>
                    <a:p>
                      <a:r>
                        <a:rPr lang="fr-FR" dirty="0"/>
                        <a:t>None </a:t>
                      </a:r>
                      <a:r>
                        <a:rPr lang="fr-FR" dirty="0" err="1"/>
                        <a:t>estimte</a:t>
                      </a:r>
                      <a:r>
                        <a:rPr lang="fr-FR" dirty="0"/>
                        <a:t> </a:t>
                      </a:r>
                    </a:p>
                  </a:txBody>
                  <a:tcPr/>
                </a:tc>
                <a:extLst>
                  <a:ext uri="{0D108BD9-81ED-4DB2-BD59-A6C34878D82A}">
                    <a16:rowId xmlns:a16="http://schemas.microsoft.com/office/drawing/2014/main" val="3182536838"/>
                  </a:ext>
                </a:extLst>
              </a:tr>
              <a:tr h="448110">
                <a:tc>
                  <a:txBody>
                    <a:bodyPr/>
                    <a:lstStyle/>
                    <a:p>
                      <a:r>
                        <a:rPr lang="fr-FR" dirty="0"/>
                        <a:t>Analyser flux vidéo reçu </a:t>
                      </a:r>
                    </a:p>
                  </a:txBody>
                  <a:tcPr/>
                </a:tc>
                <a:tc>
                  <a:txBody>
                    <a:bodyPr/>
                    <a:lstStyle/>
                    <a:p>
                      <a:r>
                        <a:rPr lang="fr-FR" dirty="0"/>
                        <a:t>//</a:t>
                      </a:r>
                    </a:p>
                  </a:txBody>
                  <a:tcPr/>
                </a:tc>
                <a:extLst>
                  <a:ext uri="{0D108BD9-81ED-4DB2-BD59-A6C34878D82A}">
                    <a16:rowId xmlns:a16="http://schemas.microsoft.com/office/drawing/2014/main" val="3277872380"/>
                  </a:ext>
                </a:extLst>
              </a:tr>
              <a:tr h="448110">
                <a:tc>
                  <a:txBody>
                    <a:bodyPr/>
                    <a:lstStyle/>
                    <a:p>
                      <a:r>
                        <a:rPr lang="fr-FR" dirty="0"/>
                        <a:t>Analyser les bus de communication </a:t>
                      </a:r>
                    </a:p>
                  </a:txBody>
                  <a:tcPr/>
                </a:tc>
                <a:tc>
                  <a:txBody>
                    <a:bodyPr/>
                    <a:lstStyle/>
                    <a:p>
                      <a:r>
                        <a:rPr lang="fr-FR" dirty="0"/>
                        <a:t>//</a:t>
                      </a:r>
                    </a:p>
                  </a:txBody>
                  <a:tcPr/>
                </a:tc>
                <a:extLst>
                  <a:ext uri="{0D108BD9-81ED-4DB2-BD59-A6C34878D82A}">
                    <a16:rowId xmlns:a16="http://schemas.microsoft.com/office/drawing/2014/main" val="3640147125"/>
                  </a:ext>
                </a:extLst>
              </a:tr>
              <a:tr h="448110">
                <a:tc>
                  <a:txBody>
                    <a:bodyPr/>
                    <a:lstStyle/>
                    <a:p>
                      <a:r>
                        <a:rPr lang="fr-FR" dirty="0"/>
                        <a:t>Élaborer une </a:t>
                      </a:r>
                      <a:r>
                        <a:rPr lang="fr-FR" dirty="0" err="1"/>
                        <a:t>ihm</a:t>
                      </a:r>
                      <a:r>
                        <a:rPr lang="fr-FR" dirty="0"/>
                        <a:t> </a:t>
                      </a:r>
                    </a:p>
                  </a:txBody>
                  <a:tcPr/>
                </a:tc>
                <a:tc>
                  <a:txBody>
                    <a:bodyPr/>
                    <a:lstStyle/>
                    <a:p>
                      <a:r>
                        <a:rPr lang="fr-FR" dirty="0"/>
                        <a:t>//</a:t>
                      </a:r>
                    </a:p>
                  </a:txBody>
                  <a:tcPr/>
                </a:tc>
                <a:extLst>
                  <a:ext uri="{0D108BD9-81ED-4DB2-BD59-A6C34878D82A}">
                    <a16:rowId xmlns:a16="http://schemas.microsoft.com/office/drawing/2014/main" val="1550397227"/>
                  </a:ext>
                </a:extLst>
              </a:tr>
              <a:tr h="448110">
                <a:tc>
                  <a:txBody>
                    <a:bodyPr/>
                    <a:lstStyle/>
                    <a:p>
                      <a:r>
                        <a:rPr lang="fr-FR" dirty="0"/>
                        <a:t>Interfaçage FPGA ET MICROCONTROLEUR </a:t>
                      </a:r>
                    </a:p>
                  </a:txBody>
                  <a:tcPr/>
                </a:tc>
                <a:tc>
                  <a:txBody>
                    <a:bodyPr/>
                    <a:lstStyle/>
                    <a:p>
                      <a:r>
                        <a:rPr lang="fr-FR" dirty="0"/>
                        <a:t>//</a:t>
                      </a:r>
                    </a:p>
                  </a:txBody>
                  <a:tcPr/>
                </a:tc>
                <a:extLst>
                  <a:ext uri="{0D108BD9-81ED-4DB2-BD59-A6C34878D82A}">
                    <a16:rowId xmlns:a16="http://schemas.microsoft.com/office/drawing/2014/main" val="1944803342"/>
                  </a:ext>
                </a:extLst>
              </a:tr>
              <a:tr h="448110">
                <a:tc>
                  <a:txBody>
                    <a:bodyPr/>
                    <a:lstStyle/>
                    <a:p>
                      <a:r>
                        <a:rPr lang="fr-FR" dirty="0"/>
                        <a:t>ROUTAGE PCB </a:t>
                      </a:r>
                    </a:p>
                  </a:txBody>
                  <a:tcPr/>
                </a:tc>
                <a:tc>
                  <a:txBody>
                    <a:bodyPr/>
                    <a:lstStyle/>
                    <a:p>
                      <a:r>
                        <a:rPr lang="fr-FR" dirty="0"/>
                        <a:t>//</a:t>
                      </a:r>
                    </a:p>
                  </a:txBody>
                  <a:tcPr/>
                </a:tc>
                <a:extLst>
                  <a:ext uri="{0D108BD9-81ED-4DB2-BD59-A6C34878D82A}">
                    <a16:rowId xmlns:a16="http://schemas.microsoft.com/office/drawing/2014/main" val="1247883370"/>
                  </a:ext>
                </a:extLst>
              </a:tr>
              <a:tr h="469072">
                <a:tc>
                  <a:txBody>
                    <a:bodyPr/>
                    <a:lstStyle/>
                    <a:p>
                      <a:r>
                        <a:rPr lang="fr-FR" dirty="0"/>
                        <a:t>… etc.</a:t>
                      </a:r>
                    </a:p>
                  </a:txBody>
                  <a:tcPr/>
                </a:tc>
                <a:tc>
                  <a:txBody>
                    <a:bodyPr/>
                    <a:lstStyle/>
                    <a:p>
                      <a:r>
                        <a:rPr lang="fr-FR" dirty="0"/>
                        <a:t>//</a:t>
                      </a:r>
                    </a:p>
                  </a:txBody>
                  <a:tcPr/>
                </a:tc>
                <a:extLst>
                  <a:ext uri="{0D108BD9-81ED-4DB2-BD59-A6C34878D82A}">
                    <a16:rowId xmlns:a16="http://schemas.microsoft.com/office/drawing/2014/main" val="474640102"/>
                  </a:ext>
                </a:extLst>
              </a:tr>
            </a:tbl>
          </a:graphicData>
        </a:graphic>
      </p:graphicFrame>
      <p:grpSp>
        <p:nvGrpSpPr>
          <p:cNvPr id="4" name="Groupe 3">
            <a:extLst>
              <a:ext uri="{FF2B5EF4-FFF2-40B4-BE49-F238E27FC236}">
                <a16:creationId xmlns:a16="http://schemas.microsoft.com/office/drawing/2014/main" id="{8B9DE6C0-79D3-4F6F-99A9-C2A6D780FD9C}"/>
              </a:ext>
            </a:extLst>
          </p:cNvPr>
          <p:cNvGrpSpPr/>
          <p:nvPr/>
        </p:nvGrpSpPr>
        <p:grpSpPr>
          <a:xfrm>
            <a:off x="11384107" y="6086304"/>
            <a:ext cx="512619" cy="526472"/>
            <a:chOff x="6491258" y="5109327"/>
            <a:chExt cx="958096" cy="958096"/>
          </a:xfrm>
        </p:grpSpPr>
        <p:sp>
          <p:nvSpPr>
            <p:cNvPr id="5" name="TextBox 34">
              <a:extLst>
                <a:ext uri="{FF2B5EF4-FFF2-40B4-BE49-F238E27FC236}">
                  <a16:creationId xmlns:a16="http://schemas.microsoft.com/office/drawing/2014/main" id="{D8B07CEB-C28F-4E78-8C92-8B9AB31389B6}"/>
                </a:ext>
              </a:extLst>
            </p:cNvPr>
            <p:cNvSpPr txBox="1"/>
            <p:nvPr/>
          </p:nvSpPr>
          <p:spPr>
            <a:xfrm>
              <a:off x="6491258" y="5289231"/>
              <a:ext cx="958096" cy="616115"/>
            </a:xfrm>
            <a:prstGeom prst="rect">
              <a:avLst/>
            </a:prstGeom>
            <a:noFill/>
          </p:spPr>
          <p:txBody>
            <a:bodyPr wrap="square" lIns="108000" rIns="108000" rtlCol="0">
              <a:spAutoFit/>
            </a:bodyPr>
            <a:lstStyle/>
            <a:p>
              <a:pPr algn="ctr"/>
              <a:r>
                <a:rPr lang="en-US" altLang="ko-KR" sz="1600" b="1">
                  <a:cs typeface="Arial" pitchFamily="34" charset="0"/>
                </a:rPr>
                <a:t>13</a:t>
              </a:r>
              <a:endParaRPr lang="ko-KR" altLang="en-US" sz="1600" b="1">
                <a:cs typeface="Arial" pitchFamily="34" charset="0"/>
              </a:endParaRPr>
            </a:p>
          </p:txBody>
        </p:sp>
        <p:sp>
          <p:nvSpPr>
            <p:cNvPr id="6" name="Freeform: Shape 47">
              <a:extLst>
                <a:ext uri="{FF2B5EF4-FFF2-40B4-BE49-F238E27FC236}">
                  <a16:creationId xmlns:a16="http://schemas.microsoft.com/office/drawing/2014/main" id="{C895A1D8-19A8-49C3-A70B-541B807CB46F}"/>
                </a:ext>
              </a:extLst>
            </p:cNvPr>
            <p:cNvSpPr/>
            <p:nvPr/>
          </p:nvSpPr>
          <p:spPr>
            <a:xfrm>
              <a:off x="6491258" y="5109327"/>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4"/>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553186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a:t>Organigramme</a:t>
            </a:r>
          </a:p>
        </p:txBody>
      </p:sp>
      <p:sp>
        <p:nvSpPr>
          <p:cNvPr id="3" name="Text Placeholder 32">
            <a:extLst>
              <a:ext uri="{FF2B5EF4-FFF2-40B4-BE49-F238E27FC236}">
                <a16:creationId xmlns:a16="http://schemas.microsoft.com/office/drawing/2014/main" id="{7B9F7DAC-7F33-44FE-BDB6-3C334F5F192F}"/>
              </a:ext>
            </a:extLst>
          </p:cNvPr>
          <p:cNvSpPr txBox="1">
            <a:spLocks/>
          </p:cNvSpPr>
          <p:nvPr/>
        </p:nvSpPr>
        <p:spPr>
          <a:xfrm>
            <a:off x="917331" y="3447335"/>
            <a:ext cx="2160000" cy="289299"/>
          </a:xfrm>
          <a:prstGeom prst="rect">
            <a:avLst/>
          </a:prstGeom>
          <a:solidFill>
            <a:schemeClr val="accent1">
              <a:alpha val="70000"/>
            </a:schemeClr>
          </a:solidFill>
          <a:ln w="19050">
            <a:solidFill>
              <a:schemeClr val="accent1">
                <a:alpha val="60000"/>
              </a:schemeClr>
            </a:solidFill>
          </a:ln>
          <a:effectLst/>
        </p:spPr>
        <p:txBody>
          <a:bodyPr anchor="ctr">
            <a:noAutofit/>
          </a:bodyPr>
          <a:lstStyle>
            <a:lvl1pPr marL="342900" indent="-342900" algn="ctr" defTabSz="914400" rtl="0" eaLnBrk="1" latinLnBrk="1" hangingPunct="1">
              <a:spcBef>
                <a:spcPct val="20000"/>
              </a:spcBef>
              <a:buFont typeface="Arial" pitchFamily="34" charset="0"/>
              <a:buNone/>
              <a:defRPr sz="1400" b="1" kern="1200">
                <a:solidFill>
                  <a:srgbClr val="45C1A4"/>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a:solidFill>
                  <a:schemeClr val="bg1"/>
                </a:solidFill>
                <a:latin typeface="+mn-lt"/>
              </a:rPr>
              <a:t>Ingenierie Système</a:t>
            </a:r>
          </a:p>
        </p:txBody>
      </p:sp>
      <p:sp>
        <p:nvSpPr>
          <p:cNvPr id="5" name="자유형 115">
            <a:extLst>
              <a:ext uri="{FF2B5EF4-FFF2-40B4-BE49-F238E27FC236}">
                <a16:creationId xmlns:a16="http://schemas.microsoft.com/office/drawing/2014/main" id="{015D77CE-77D1-4092-BE1D-D97203F5D02B}"/>
              </a:ext>
            </a:extLst>
          </p:cNvPr>
          <p:cNvSpPr/>
          <p:nvPr/>
        </p:nvSpPr>
        <p:spPr>
          <a:xfrm>
            <a:off x="1997332" y="3170043"/>
            <a:ext cx="8236462" cy="174172"/>
          </a:xfrm>
          <a:custGeom>
            <a:avLst/>
            <a:gdLst>
              <a:gd name="connsiteX0" fmla="*/ 0 w 6433457"/>
              <a:gd name="connsiteY0" fmla="*/ 152400 h 174172"/>
              <a:gd name="connsiteX1" fmla="*/ 0 w 6433457"/>
              <a:gd name="connsiteY1" fmla="*/ 0 h 174172"/>
              <a:gd name="connsiteX2" fmla="*/ 6433457 w 6433457"/>
              <a:gd name="connsiteY2" fmla="*/ 0 h 174172"/>
              <a:gd name="connsiteX3" fmla="*/ 6433457 w 6433457"/>
              <a:gd name="connsiteY3" fmla="*/ 174172 h 174172"/>
            </a:gdLst>
            <a:ahLst/>
            <a:cxnLst>
              <a:cxn ang="0">
                <a:pos x="connsiteX0" y="connsiteY0"/>
              </a:cxn>
              <a:cxn ang="0">
                <a:pos x="connsiteX1" y="connsiteY1"/>
              </a:cxn>
              <a:cxn ang="0">
                <a:pos x="connsiteX2" y="connsiteY2"/>
              </a:cxn>
              <a:cxn ang="0">
                <a:pos x="connsiteX3" y="connsiteY3"/>
              </a:cxn>
            </a:cxnLst>
            <a:rect l="l" t="t" r="r" b="b"/>
            <a:pathLst>
              <a:path w="6433457" h="174172">
                <a:moveTo>
                  <a:pt x="0" y="152400"/>
                </a:moveTo>
                <a:lnTo>
                  <a:pt x="0" y="0"/>
                </a:lnTo>
                <a:lnTo>
                  <a:pt x="6433457" y="0"/>
                </a:lnTo>
                <a:lnTo>
                  <a:pt x="6433457" y="174172"/>
                </a:lnTo>
              </a:path>
            </a:pathLst>
          </a:custGeom>
          <a:ln w="19050">
            <a:solidFill>
              <a:schemeClr val="bg1">
                <a:lumMod val="6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6" name="자유형 116">
            <a:extLst>
              <a:ext uri="{FF2B5EF4-FFF2-40B4-BE49-F238E27FC236}">
                <a16:creationId xmlns:a16="http://schemas.microsoft.com/office/drawing/2014/main" id="{D11B1EB5-96A8-4046-B900-BB98BAB70861}"/>
              </a:ext>
            </a:extLst>
          </p:cNvPr>
          <p:cNvSpPr/>
          <p:nvPr/>
        </p:nvSpPr>
        <p:spPr>
          <a:xfrm>
            <a:off x="6081723" y="2296329"/>
            <a:ext cx="75402" cy="895149"/>
          </a:xfrm>
          <a:custGeom>
            <a:avLst/>
            <a:gdLst>
              <a:gd name="connsiteX0" fmla="*/ 0 w 0"/>
              <a:gd name="connsiteY0" fmla="*/ 0 h 293914"/>
              <a:gd name="connsiteX1" fmla="*/ 0 w 0"/>
              <a:gd name="connsiteY1" fmla="*/ 293914 h 293914"/>
            </a:gdLst>
            <a:ahLst/>
            <a:cxnLst>
              <a:cxn ang="0">
                <a:pos x="connsiteX0" y="connsiteY0"/>
              </a:cxn>
              <a:cxn ang="0">
                <a:pos x="connsiteX1" y="connsiteY1"/>
              </a:cxn>
            </a:cxnLst>
            <a:rect l="l" t="t" r="r" b="b"/>
            <a:pathLst>
              <a:path h="293914">
                <a:moveTo>
                  <a:pt x="0" y="0"/>
                </a:moveTo>
                <a:lnTo>
                  <a:pt x="0" y="293914"/>
                </a:lnTo>
              </a:path>
            </a:pathLst>
          </a:custGeom>
          <a:ln w="19050">
            <a:solidFill>
              <a:schemeClr val="bg1">
                <a:lumMod val="6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ko-KR" altLang="en-US" sz="2700"/>
          </a:p>
        </p:txBody>
      </p:sp>
      <p:sp>
        <p:nvSpPr>
          <p:cNvPr id="7" name="자유형 117">
            <a:extLst>
              <a:ext uri="{FF2B5EF4-FFF2-40B4-BE49-F238E27FC236}">
                <a16:creationId xmlns:a16="http://schemas.microsoft.com/office/drawing/2014/main" id="{AA373878-C603-4630-94E1-30271BCB977B}"/>
              </a:ext>
            </a:extLst>
          </p:cNvPr>
          <p:cNvSpPr/>
          <p:nvPr/>
        </p:nvSpPr>
        <p:spPr>
          <a:xfrm>
            <a:off x="4742819" y="3170044"/>
            <a:ext cx="0" cy="163286"/>
          </a:xfrm>
          <a:custGeom>
            <a:avLst/>
            <a:gdLst>
              <a:gd name="connsiteX0" fmla="*/ 0 w 0"/>
              <a:gd name="connsiteY0" fmla="*/ 0 h 163286"/>
              <a:gd name="connsiteX1" fmla="*/ 0 w 0"/>
              <a:gd name="connsiteY1" fmla="*/ 163286 h 163286"/>
            </a:gdLst>
            <a:ahLst/>
            <a:cxnLst>
              <a:cxn ang="0">
                <a:pos x="connsiteX0" y="connsiteY0"/>
              </a:cxn>
              <a:cxn ang="0">
                <a:pos x="connsiteX1" y="connsiteY1"/>
              </a:cxn>
            </a:cxnLst>
            <a:rect l="l" t="t" r="r" b="b"/>
            <a:pathLst>
              <a:path h="163286">
                <a:moveTo>
                  <a:pt x="0" y="0"/>
                </a:moveTo>
                <a:lnTo>
                  <a:pt x="0" y="163286"/>
                </a:lnTo>
              </a:path>
            </a:pathLst>
          </a:custGeom>
          <a:ln w="19050">
            <a:solidFill>
              <a:schemeClr val="bg1">
                <a:lumMod val="6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ko-KR" altLang="en-US" sz="2700"/>
          </a:p>
        </p:txBody>
      </p:sp>
      <p:sp>
        <p:nvSpPr>
          <p:cNvPr id="8" name="자유형 118">
            <a:extLst>
              <a:ext uri="{FF2B5EF4-FFF2-40B4-BE49-F238E27FC236}">
                <a16:creationId xmlns:a16="http://schemas.microsoft.com/office/drawing/2014/main" id="{566C3093-0300-4839-98FB-411AE29103D2}"/>
              </a:ext>
            </a:extLst>
          </p:cNvPr>
          <p:cNvSpPr/>
          <p:nvPr/>
        </p:nvSpPr>
        <p:spPr>
          <a:xfrm>
            <a:off x="7488307" y="3166730"/>
            <a:ext cx="0" cy="163286"/>
          </a:xfrm>
          <a:custGeom>
            <a:avLst/>
            <a:gdLst>
              <a:gd name="connsiteX0" fmla="*/ 0 w 0"/>
              <a:gd name="connsiteY0" fmla="*/ 0 h 163286"/>
              <a:gd name="connsiteX1" fmla="*/ 0 w 0"/>
              <a:gd name="connsiteY1" fmla="*/ 163286 h 163286"/>
            </a:gdLst>
            <a:ahLst/>
            <a:cxnLst>
              <a:cxn ang="0">
                <a:pos x="connsiteX0" y="connsiteY0"/>
              </a:cxn>
              <a:cxn ang="0">
                <a:pos x="connsiteX1" y="connsiteY1"/>
              </a:cxn>
            </a:cxnLst>
            <a:rect l="l" t="t" r="r" b="b"/>
            <a:pathLst>
              <a:path h="163286">
                <a:moveTo>
                  <a:pt x="0" y="0"/>
                </a:moveTo>
                <a:lnTo>
                  <a:pt x="0" y="163286"/>
                </a:lnTo>
              </a:path>
            </a:pathLst>
          </a:custGeom>
          <a:ln w="19050">
            <a:solidFill>
              <a:schemeClr val="bg1">
                <a:lumMod val="6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ko-KR" altLang="en-US" sz="2700"/>
          </a:p>
        </p:txBody>
      </p:sp>
      <p:sp>
        <p:nvSpPr>
          <p:cNvPr id="13" name="Text Placeholder 32">
            <a:extLst>
              <a:ext uri="{FF2B5EF4-FFF2-40B4-BE49-F238E27FC236}">
                <a16:creationId xmlns:a16="http://schemas.microsoft.com/office/drawing/2014/main" id="{B7E7BC1F-E977-48C5-BC5B-EBC4CDC13CD3}"/>
              </a:ext>
            </a:extLst>
          </p:cNvPr>
          <p:cNvSpPr txBox="1">
            <a:spLocks/>
          </p:cNvSpPr>
          <p:nvPr/>
        </p:nvSpPr>
        <p:spPr>
          <a:xfrm>
            <a:off x="9153795" y="4524850"/>
            <a:ext cx="2160000" cy="288032"/>
          </a:xfrm>
          <a:prstGeom prst="rect">
            <a:avLst/>
          </a:prstGeom>
          <a:ln w="19050">
            <a:solidFill>
              <a:schemeClr val="accent4"/>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a:solidFill>
                  <a:schemeClr val="tx1">
                    <a:lumMod val="75000"/>
                    <a:lumOff val="25000"/>
                  </a:schemeClr>
                </a:solidFill>
                <a:latin typeface="+mn-lt"/>
              </a:rPr>
              <a:t>Définition PCB</a:t>
            </a:r>
          </a:p>
        </p:txBody>
      </p:sp>
      <p:sp>
        <p:nvSpPr>
          <p:cNvPr id="17" name="자유형 137">
            <a:extLst>
              <a:ext uri="{FF2B5EF4-FFF2-40B4-BE49-F238E27FC236}">
                <a16:creationId xmlns:a16="http://schemas.microsoft.com/office/drawing/2014/main" id="{C19A5F43-7288-47B4-9AF4-166DDE98A9B0}"/>
              </a:ext>
            </a:extLst>
          </p:cNvPr>
          <p:cNvSpPr/>
          <p:nvPr/>
        </p:nvSpPr>
        <p:spPr>
          <a:xfrm>
            <a:off x="10233795" y="4135533"/>
            <a:ext cx="0" cy="304800"/>
          </a:xfrm>
          <a:custGeom>
            <a:avLst/>
            <a:gdLst>
              <a:gd name="connsiteX0" fmla="*/ 0 w 0"/>
              <a:gd name="connsiteY0" fmla="*/ 0 h 304800"/>
              <a:gd name="connsiteX1" fmla="*/ 0 w 0"/>
              <a:gd name="connsiteY1" fmla="*/ 304800 h 304800"/>
            </a:gdLst>
            <a:ahLst/>
            <a:cxnLst>
              <a:cxn ang="0">
                <a:pos x="connsiteX0" y="connsiteY0"/>
              </a:cxn>
              <a:cxn ang="0">
                <a:pos x="connsiteX1" y="connsiteY1"/>
              </a:cxn>
            </a:cxnLst>
            <a:rect l="l" t="t" r="r" b="b"/>
            <a:pathLst>
              <a:path h="304800">
                <a:moveTo>
                  <a:pt x="0" y="0"/>
                </a:moveTo>
                <a:lnTo>
                  <a:pt x="0" y="304800"/>
                </a:lnTo>
              </a:path>
            </a:pathLst>
          </a:custGeom>
          <a:ln w="19050">
            <a:solidFill>
              <a:schemeClr val="accent4"/>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ko-KR" altLang="en-US" sz="2700">
              <a:solidFill>
                <a:schemeClr val="tx1">
                  <a:lumMod val="75000"/>
                  <a:lumOff val="25000"/>
                </a:schemeClr>
              </a:solidFill>
            </a:endParaRPr>
          </a:p>
        </p:txBody>
      </p:sp>
      <p:sp>
        <p:nvSpPr>
          <p:cNvPr id="19" name="Text Placeholder 32">
            <a:extLst>
              <a:ext uri="{FF2B5EF4-FFF2-40B4-BE49-F238E27FC236}">
                <a16:creationId xmlns:a16="http://schemas.microsoft.com/office/drawing/2014/main" id="{0B32E799-BBDB-4C8E-A152-4D32F7AE9E06}"/>
              </a:ext>
            </a:extLst>
          </p:cNvPr>
          <p:cNvSpPr txBox="1">
            <a:spLocks/>
          </p:cNvSpPr>
          <p:nvPr/>
        </p:nvSpPr>
        <p:spPr>
          <a:xfrm>
            <a:off x="917331" y="3732021"/>
            <a:ext cx="2160000" cy="289299"/>
          </a:xfrm>
          <a:prstGeom prst="rect">
            <a:avLst/>
          </a:prstGeom>
          <a:ln w="19050">
            <a:solidFill>
              <a:schemeClr val="accent1">
                <a:alpha val="60000"/>
              </a:schemeClr>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400" b="1" kern="1200">
                <a:solidFill>
                  <a:srgbClr val="45C1A4"/>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a:solidFill>
                  <a:schemeClr val="tx1">
                    <a:lumMod val="75000"/>
                    <a:lumOff val="25000"/>
                  </a:schemeClr>
                </a:solidFill>
                <a:latin typeface="+mn-lt"/>
              </a:rPr>
              <a:t>LACHEB Haitem</a:t>
            </a:r>
          </a:p>
        </p:txBody>
      </p:sp>
      <p:sp>
        <p:nvSpPr>
          <p:cNvPr id="20" name="Text Placeholder 32">
            <a:extLst>
              <a:ext uri="{FF2B5EF4-FFF2-40B4-BE49-F238E27FC236}">
                <a16:creationId xmlns:a16="http://schemas.microsoft.com/office/drawing/2014/main" id="{FAD7519F-2A92-4D2C-A478-DE44804C1787}"/>
              </a:ext>
            </a:extLst>
          </p:cNvPr>
          <p:cNvSpPr txBox="1">
            <a:spLocks/>
          </p:cNvSpPr>
          <p:nvPr/>
        </p:nvSpPr>
        <p:spPr>
          <a:xfrm>
            <a:off x="3662819" y="4509840"/>
            <a:ext cx="2160000" cy="288032"/>
          </a:xfrm>
          <a:prstGeom prst="rect">
            <a:avLst/>
          </a:prstGeom>
          <a:ln w="19050">
            <a:solidFill>
              <a:schemeClr val="accent2"/>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a:solidFill>
                  <a:schemeClr val="tx1">
                    <a:lumMod val="75000"/>
                    <a:lumOff val="25000"/>
                  </a:schemeClr>
                </a:solidFill>
                <a:latin typeface="+mn-lt"/>
              </a:rPr>
              <a:t>Equipe FPGA </a:t>
            </a:r>
          </a:p>
        </p:txBody>
      </p:sp>
      <p:sp>
        <p:nvSpPr>
          <p:cNvPr id="21" name="Text Placeholder 32">
            <a:extLst>
              <a:ext uri="{FF2B5EF4-FFF2-40B4-BE49-F238E27FC236}">
                <a16:creationId xmlns:a16="http://schemas.microsoft.com/office/drawing/2014/main" id="{00244D37-B156-46E0-AD21-2A67C1B2346F}"/>
              </a:ext>
            </a:extLst>
          </p:cNvPr>
          <p:cNvSpPr txBox="1">
            <a:spLocks/>
          </p:cNvSpPr>
          <p:nvPr/>
        </p:nvSpPr>
        <p:spPr>
          <a:xfrm>
            <a:off x="3662819" y="4941888"/>
            <a:ext cx="2160000" cy="288032"/>
          </a:xfrm>
          <a:prstGeom prst="rect">
            <a:avLst/>
          </a:prstGeom>
          <a:ln w="19050">
            <a:solidFill>
              <a:schemeClr val="accent2"/>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a:solidFill>
                  <a:schemeClr val="tx1">
                    <a:lumMod val="75000"/>
                    <a:lumOff val="25000"/>
                  </a:schemeClr>
                </a:solidFill>
                <a:latin typeface="+mn-lt"/>
              </a:rPr>
              <a:t>Equipe IHM</a:t>
            </a:r>
          </a:p>
        </p:txBody>
      </p:sp>
      <p:sp>
        <p:nvSpPr>
          <p:cNvPr id="22" name="Text Placeholder 32">
            <a:extLst>
              <a:ext uri="{FF2B5EF4-FFF2-40B4-BE49-F238E27FC236}">
                <a16:creationId xmlns:a16="http://schemas.microsoft.com/office/drawing/2014/main" id="{219F4FB3-6E66-4EC8-A2B7-9F7C9F5294D6}"/>
              </a:ext>
            </a:extLst>
          </p:cNvPr>
          <p:cNvSpPr txBox="1">
            <a:spLocks/>
          </p:cNvSpPr>
          <p:nvPr/>
        </p:nvSpPr>
        <p:spPr>
          <a:xfrm>
            <a:off x="3662819" y="5366438"/>
            <a:ext cx="2160000" cy="288032"/>
          </a:xfrm>
          <a:prstGeom prst="rect">
            <a:avLst/>
          </a:prstGeom>
          <a:ln w="19050">
            <a:solidFill>
              <a:schemeClr val="accent2"/>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a:solidFill>
                  <a:schemeClr val="tx1">
                    <a:lumMod val="75000"/>
                    <a:lumOff val="25000"/>
                  </a:schemeClr>
                </a:solidFill>
                <a:latin typeface="+mn-lt"/>
              </a:rPr>
              <a:t>Equipe FPGA-MicroC</a:t>
            </a:r>
          </a:p>
        </p:txBody>
      </p:sp>
      <p:sp>
        <p:nvSpPr>
          <p:cNvPr id="23" name="Text Placeholder 32">
            <a:extLst>
              <a:ext uri="{FF2B5EF4-FFF2-40B4-BE49-F238E27FC236}">
                <a16:creationId xmlns:a16="http://schemas.microsoft.com/office/drawing/2014/main" id="{A637543F-BD0C-454D-9298-A3B09430E51C}"/>
              </a:ext>
            </a:extLst>
          </p:cNvPr>
          <p:cNvSpPr txBox="1">
            <a:spLocks/>
          </p:cNvSpPr>
          <p:nvPr/>
        </p:nvSpPr>
        <p:spPr>
          <a:xfrm>
            <a:off x="3662819" y="5790988"/>
            <a:ext cx="2160000" cy="288032"/>
          </a:xfrm>
          <a:prstGeom prst="rect">
            <a:avLst/>
          </a:prstGeom>
          <a:ln w="19050">
            <a:solidFill>
              <a:schemeClr val="accent2"/>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a:solidFill>
                  <a:schemeClr val="tx1">
                    <a:lumMod val="75000"/>
                    <a:lumOff val="25000"/>
                  </a:schemeClr>
                </a:solidFill>
                <a:latin typeface="+mn-lt"/>
              </a:rPr>
              <a:t>Equipe Bus de com</a:t>
            </a:r>
          </a:p>
        </p:txBody>
      </p:sp>
      <p:sp>
        <p:nvSpPr>
          <p:cNvPr id="24" name="자유형 127">
            <a:extLst>
              <a:ext uri="{FF2B5EF4-FFF2-40B4-BE49-F238E27FC236}">
                <a16:creationId xmlns:a16="http://schemas.microsoft.com/office/drawing/2014/main" id="{1FA5F762-1E6A-4B5B-A208-38344EBB0E77}"/>
              </a:ext>
            </a:extLst>
          </p:cNvPr>
          <p:cNvSpPr/>
          <p:nvPr/>
        </p:nvSpPr>
        <p:spPr>
          <a:xfrm>
            <a:off x="4742819" y="4120523"/>
            <a:ext cx="0" cy="304800"/>
          </a:xfrm>
          <a:custGeom>
            <a:avLst/>
            <a:gdLst>
              <a:gd name="connsiteX0" fmla="*/ 0 w 0"/>
              <a:gd name="connsiteY0" fmla="*/ 0 h 304800"/>
              <a:gd name="connsiteX1" fmla="*/ 0 w 0"/>
              <a:gd name="connsiteY1" fmla="*/ 304800 h 304800"/>
            </a:gdLst>
            <a:ahLst/>
            <a:cxnLst>
              <a:cxn ang="0">
                <a:pos x="connsiteX0" y="connsiteY0"/>
              </a:cxn>
              <a:cxn ang="0">
                <a:pos x="connsiteX1" y="connsiteY1"/>
              </a:cxn>
            </a:cxnLst>
            <a:rect l="l" t="t" r="r" b="b"/>
            <a:pathLst>
              <a:path h="304800">
                <a:moveTo>
                  <a:pt x="0" y="0"/>
                </a:moveTo>
                <a:lnTo>
                  <a:pt x="0" y="304800"/>
                </a:lnTo>
              </a:path>
            </a:pathLst>
          </a:custGeom>
          <a:ln w="19050">
            <a:solidFill>
              <a:schemeClr val="accent2"/>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ko-KR" altLang="en-US" sz="2700">
              <a:solidFill>
                <a:schemeClr val="tx1">
                  <a:lumMod val="75000"/>
                  <a:lumOff val="25000"/>
                </a:schemeClr>
              </a:solidFill>
            </a:endParaRPr>
          </a:p>
        </p:txBody>
      </p:sp>
      <p:sp>
        <p:nvSpPr>
          <p:cNvPr id="25" name="Text Placeholder 32">
            <a:extLst>
              <a:ext uri="{FF2B5EF4-FFF2-40B4-BE49-F238E27FC236}">
                <a16:creationId xmlns:a16="http://schemas.microsoft.com/office/drawing/2014/main" id="{940A6039-C4DE-4D73-AAC2-479847894149}"/>
              </a:ext>
            </a:extLst>
          </p:cNvPr>
          <p:cNvSpPr txBox="1">
            <a:spLocks/>
          </p:cNvSpPr>
          <p:nvPr/>
        </p:nvSpPr>
        <p:spPr>
          <a:xfrm>
            <a:off x="3662819" y="3452760"/>
            <a:ext cx="2160000" cy="289299"/>
          </a:xfrm>
          <a:prstGeom prst="rect">
            <a:avLst/>
          </a:prstGeom>
          <a:solidFill>
            <a:schemeClr val="accent2">
              <a:alpha val="70000"/>
            </a:schemeClr>
          </a:solidFill>
          <a:ln w="19050">
            <a:solidFill>
              <a:schemeClr val="accent2">
                <a:alpha val="60000"/>
              </a:schemeClr>
            </a:solidFill>
          </a:ln>
          <a:effectLst/>
        </p:spPr>
        <p:txBody>
          <a:bodyPr anchor="ctr">
            <a:noAutofit/>
          </a:bodyPr>
          <a:lstStyle>
            <a:lvl1pPr marL="342900" indent="-342900" algn="ctr" defTabSz="914400" rtl="0" eaLnBrk="1" latinLnBrk="1" hangingPunct="1">
              <a:spcBef>
                <a:spcPct val="20000"/>
              </a:spcBef>
              <a:buFont typeface="Arial" pitchFamily="34" charset="0"/>
              <a:buNone/>
              <a:defRPr sz="1400" b="1" kern="1200">
                <a:solidFill>
                  <a:srgbClr val="45C1A4"/>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a:solidFill>
                  <a:schemeClr val="bg1"/>
                </a:solidFill>
                <a:latin typeface="+mn-lt"/>
              </a:rPr>
              <a:t>Software</a:t>
            </a:r>
          </a:p>
        </p:txBody>
      </p:sp>
      <p:sp>
        <p:nvSpPr>
          <p:cNvPr id="26" name="Text Placeholder 32">
            <a:extLst>
              <a:ext uri="{FF2B5EF4-FFF2-40B4-BE49-F238E27FC236}">
                <a16:creationId xmlns:a16="http://schemas.microsoft.com/office/drawing/2014/main" id="{BA676176-F1F7-45BF-B5B8-714246E1DA59}"/>
              </a:ext>
            </a:extLst>
          </p:cNvPr>
          <p:cNvSpPr txBox="1">
            <a:spLocks/>
          </p:cNvSpPr>
          <p:nvPr/>
        </p:nvSpPr>
        <p:spPr>
          <a:xfrm>
            <a:off x="3662819" y="3737446"/>
            <a:ext cx="2160000" cy="289299"/>
          </a:xfrm>
          <a:prstGeom prst="rect">
            <a:avLst/>
          </a:prstGeom>
          <a:ln w="19050">
            <a:solidFill>
              <a:schemeClr val="accent2">
                <a:alpha val="60000"/>
              </a:schemeClr>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400" b="1" kern="1200">
                <a:solidFill>
                  <a:srgbClr val="45C1A4"/>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a:solidFill>
                  <a:schemeClr val="tx1">
                    <a:lumMod val="75000"/>
                    <a:lumOff val="25000"/>
                  </a:schemeClr>
                </a:solidFill>
                <a:latin typeface="+mn-lt"/>
              </a:rPr>
              <a:t>AOUCI Sofiane</a:t>
            </a:r>
          </a:p>
        </p:txBody>
      </p:sp>
      <p:sp>
        <p:nvSpPr>
          <p:cNvPr id="27" name="Text Placeholder 32">
            <a:extLst>
              <a:ext uri="{FF2B5EF4-FFF2-40B4-BE49-F238E27FC236}">
                <a16:creationId xmlns:a16="http://schemas.microsoft.com/office/drawing/2014/main" id="{06EC0C65-E9E8-4DF5-AC2D-80C078087B81}"/>
              </a:ext>
            </a:extLst>
          </p:cNvPr>
          <p:cNvSpPr txBox="1">
            <a:spLocks/>
          </p:cNvSpPr>
          <p:nvPr/>
        </p:nvSpPr>
        <p:spPr>
          <a:xfrm>
            <a:off x="6408307" y="4517345"/>
            <a:ext cx="2160000" cy="288032"/>
          </a:xfrm>
          <a:prstGeom prst="rect">
            <a:avLst/>
          </a:prstGeom>
          <a:ln w="19050">
            <a:solidFill>
              <a:schemeClr val="accent3"/>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a:solidFill>
                  <a:schemeClr val="tx1">
                    <a:lumMod val="75000"/>
                    <a:lumOff val="25000"/>
                  </a:schemeClr>
                </a:solidFill>
                <a:latin typeface="+mn-lt"/>
              </a:rPr>
              <a:t>Design du boitier</a:t>
            </a:r>
          </a:p>
        </p:txBody>
      </p:sp>
      <p:sp>
        <p:nvSpPr>
          <p:cNvPr id="31" name="자유형 132">
            <a:extLst>
              <a:ext uri="{FF2B5EF4-FFF2-40B4-BE49-F238E27FC236}">
                <a16:creationId xmlns:a16="http://schemas.microsoft.com/office/drawing/2014/main" id="{CCD5B9DB-ADD6-45D6-996F-807F0D3C8E64}"/>
              </a:ext>
            </a:extLst>
          </p:cNvPr>
          <p:cNvSpPr/>
          <p:nvPr/>
        </p:nvSpPr>
        <p:spPr>
          <a:xfrm>
            <a:off x="7488307" y="4128028"/>
            <a:ext cx="0" cy="304800"/>
          </a:xfrm>
          <a:custGeom>
            <a:avLst/>
            <a:gdLst>
              <a:gd name="connsiteX0" fmla="*/ 0 w 0"/>
              <a:gd name="connsiteY0" fmla="*/ 0 h 304800"/>
              <a:gd name="connsiteX1" fmla="*/ 0 w 0"/>
              <a:gd name="connsiteY1" fmla="*/ 304800 h 304800"/>
            </a:gdLst>
            <a:ahLst/>
            <a:cxnLst>
              <a:cxn ang="0">
                <a:pos x="connsiteX0" y="connsiteY0"/>
              </a:cxn>
              <a:cxn ang="0">
                <a:pos x="connsiteX1" y="connsiteY1"/>
              </a:cxn>
            </a:cxnLst>
            <a:rect l="l" t="t" r="r" b="b"/>
            <a:pathLst>
              <a:path h="304800">
                <a:moveTo>
                  <a:pt x="0" y="0"/>
                </a:moveTo>
                <a:lnTo>
                  <a:pt x="0" y="304800"/>
                </a:lnTo>
              </a:path>
            </a:pathLst>
          </a:custGeom>
          <a:ln w="19050">
            <a:solidFill>
              <a:schemeClr val="accent3"/>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ko-KR" altLang="en-US" sz="2700">
              <a:solidFill>
                <a:schemeClr val="tx1">
                  <a:lumMod val="75000"/>
                  <a:lumOff val="25000"/>
                </a:schemeClr>
              </a:solidFill>
            </a:endParaRPr>
          </a:p>
        </p:txBody>
      </p:sp>
      <p:sp>
        <p:nvSpPr>
          <p:cNvPr id="32" name="Text Placeholder 32">
            <a:extLst>
              <a:ext uri="{FF2B5EF4-FFF2-40B4-BE49-F238E27FC236}">
                <a16:creationId xmlns:a16="http://schemas.microsoft.com/office/drawing/2014/main" id="{5F27FB31-7891-4328-9015-80F5E0FC86E8}"/>
              </a:ext>
            </a:extLst>
          </p:cNvPr>
          <p:cNvSpPr txBox="1">
            <a:spLocks/>
          </p:cNvSpPr>
          <p:nvPr/>
        </p:nvSpPr>
        <p:spPr>
          <a:xfrm>
            <a:off x="6408307" y="3458185"/>
            <a:ext cx="2160000" cy="289299"/>
          </a:xfrm>
          <a:prstGeom prst="rect">
            <a:avLst/>
          </a:prstGeom>
          <a:solidFill>
            <a:schemeClr val="accent3">
              <a:alpha val="70000"/>
            </a:schemeClr>
          </a:solidFill>
          <a:ln w="19050">
            <a:solidFill>
              <a:schemeClr val="accent3">
                <a:alpha val="60000"/>
              </a:schemeClr>
            </a:solidFill>
          </a:ln>
          <a:effectLst/>
        </p:spPr>
        <p:txBody>
          <a:bodyPr anchor="ctr">
            <a:noAutofit/>
          </a:bodyPr>
          <a:lstStyle>
            <a:lvl1pPr marL="342900" indent="-342900" algn="ctr" defTabSz="914400" rtl="0" eaLnBrk="1" latinLnBrk="1" hangingPunct="1">
              <a:spcBef>
                <a:spcPct val="20000"/>
              </a:spcBef>
              <a:buFont typeface="Arial" pitchFamily="34" charset="0"/>
              <a:buNone/>
              <a:defRPr sz="1400" b="1" kern="1200">
                <a:solidFill>
                  <a:srgbClr val="45C1A4"/>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a:solidFill>
                  <a:schemeClr val="bg1"/>
                </a:solidFill>
                <a:latin typeface="+mn-lt"/>
              </a:rPr>
              <a:t>Mécanique</a:t>
            </a:r>
          </a:p>
        </p:txBody>
      </p:sp>
      <p:sp>
        <p:nvSpPr>
          <p:cNvPr id="33" name="Text Placeholder 32">
            <a:extLst>
              <a:ext uri="{FF2B5EF4-FFF2-40B4-BE49-F238E27FC236}">
                <a16:creationId xmlns:a16="http://schemas.microsoft.com/office/drawing/2014/main" id="{40241BC6-9A26-4BFE-BA06-654CB7D755D8}"/>
              </a:ext>
            </a:extLst>
          </p:cNvPr>
          <p:cNvSpPr txBox="1">
            <a:spLocks/>
          </p:cNvSpPr>
          <p:nvPr/>
        </p:nvSpPr>
        <p:spPr>
          <a:xfrm>
            <a:off x="6408307" y="3742871"/>
            <a:ext cx="2160000" cy="289299"/>
          </a:xfrm>
          <a:prstGeom prst="rect">
            <a:avLst/>
          </a:prstGeom>
          <a:ln w="19050">
            <a:solidFill>
              <a:schemeClr val="accent3">
                <a:alpha val="60000"/>
              </a:schemeClr>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400" b="1" kern="1200">
                <a:solidFill>
                  <a:srgbClr val="45C1A4"/>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a:solidFill>
                  <a:schemeClr val="tx1">
                    <a:lumMod val="75000"/>
                    <a:lumOff val="25000"/>
                  </a:schemeClr>
                </a:solidFill>
                <a:latin typeface="+mn-lt"/>
              </a:rPr>
              <a:t>ARHAB Nazim</a:t>
            </a:r>
          </a:p>
        </p:txBody>
      </p:sp>
      <p:sp>
        <p:nvSpPr>
          <p:cNvPr id="34" name="Text Placeholder 32">
            <a:extLst>
              <a:ext uri="{FF2B5EF4-FFF2-40B4-BE49-F238E27FC236}">
                <a16:creationId xmlns:a16="http://schemas.microsoft.com/office/drawing/2014/main" id="{107EB082-4665-489C-B453-7DB801CB40AD}"/>
              </a:ext>
            </a:extLst>
          </p:cNvPr>
          <p:cNvSpPr txBox="1">
            <a:spLocks/>
          </p:cNvSpPr>
          <p:nvPr/>
        </p:nvSpPr>
        <p:spPr>
          <a:xfrm>
            <a:off x="9153795" y="3463610"/>
            <a:ext cx="2160000" cy="289299"/>
          </a:xfrm>
          <a:prstGeom prst="rect">
            <a:avLst/>
          </a:prstGeom>
          <a:solidFill>
            <a:schemeClr val="accent4">
              <a:alpha val="70000"/>
            </a:schemeClr>
          </a:solidFill>
          <a:ln w="19050">
            <a:solidFill>
              <a:schemeClr val="accent4">
                <a:alpha val="60000"/>
              </a:schemeClr>
            </a:solidFill>
          </a:ln>
          <a:effectLst/>
        </p:spPr>
        <p:txBody>
          <a:bodyPr anchor="ctr">
            <a:noAutofit/>
          </a:bodyPr>
          <a:lstStyle>
            <a:lvl1pPr marL="342900" indent="-342900" algn="ctr" defTabSz="914400" rtl="0" eaLnBrk="1" latinLnBrk="1" hangingPunct="1">
              <a:spcBef>
                <a:spcPct val="20000"/>
              </a:spcBef>
              <a:buFont typeface="Arial" pitchFamily="34" charset="0"/>
              <a:buNone/>
              <a:defRPr sz="1400" b="1" kern="1200">
                <a:solidFill>
                  <a:srgbClr val="45C1A4"/>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a:solidFill>
                  <a:schemeClr val="bg1"/>
                </a:solidFill>
                <a:latin typeface="+mn-lt"/>
              </a:rPr>
              <a:t>Hardware</a:t>
            </a:r>
          </a:p>
        </p:txBody>
      </p:sp>
      <p:sp>
        <p:nvSpPr>
          <p:cNvPr id="35" name="Text Placeholder 32">
            <a:extLst>
              <a:ext uri="{FF2B5EF4-FFF2-40B4-BE49-F238E27FC236}">
                <a16:creationId xmlns:a16="http://schemas.microsoft.com/office/drawing/2014/main" id="{FA858AD7-7B47-4579-8CE5-61A864AF4566}"/>
              </a:ext>
            </a:extLst>
          </p:cNvPr>
          <p:cNvSpPr txBox="1">
            <a:spLocks/>
          </p:cNvSpPr>
          <p:nvPr/>
        </p:nvSpPr>
        <p:spPr>
          <a:xfrm>
            <a:off x="9153795" y="3748296"/>
            <a:ext cx="2160000" cy="289299"/>
          </a:xfrm>
          <a:prstGeom prst="rect">
            <a:avLst/>
          </a:prstGeom>
          <a:ln w="19050">
            <a:solidFill>
              <a:schemeClr val="accent4">
                <a:alpha val="60000"/>
              </a:schemeClr>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400" b="1" kern="1200">
                <a:solidFill>
                  <a:srgbClr val="45C1A4"/>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a:solidFill>
                  <a:schemeClr val="tx1">
                    <a:lumMod val="75000"/>
                    <a:lumOff val="25000"/>
                  </a:schemeClr>
                </a:solidFill>
                <a:latin typeface="+mn-lt"/>
              </a:rPr>
              <a:t>MESSAOUDI Damien</a:t>
            </a:r>
          </a:p>
        </p:txBody>
      </p:sp>
      <p:grpSp>
        <p:nvGrpSpPr>
          <p:cNvPr id="4" name="Groupe 3">
            <a:extLst>
              <a:ext uri="{FF2B5EF4-FFF2-40B4-BE49-F238E27FC236}">
                <a16:creationId xmlns:a16="http://schemas.microsoft.com/office/drawing/2014/main" id="{0F317B6E-5EAA-4BC9-A496-BBD3D2D7021D}"/>
              </a:ext>
            </a:extLst>
          </p:cNvPr>
          <p:cNvGrpSpPr/>
          <p:nvPr/>
        </p:nvGrpSpPr>
        <p:grpSpPr>
          <a:xfrm>
            <a:off x="3663945" y="1921498"/>
            <a:ext cx="2160000" cy="573985"/>
            <a:chOff x="5016000" y="1936934"/>
            <a:chExt cx="2160000" cy="573985"/>
          </a:xfrm>
        </p:grpSpPr>
        <p:sp>
          <p:nvSpPr>
            <p:cNvPr id="36" name="Text Placeholder 32">
              <a:extLst>
                <a:ext uri="{FF2B5EF4-FFF2-40B4-BE49-F238E27FC236}">
                  <a16:creationId xmlns:a16="http://schemas.microsoft.com/office/drawing/2014/main" id="{B718936D-5D6C-4E98-AC96-41D32CC25FF4}"/>
                </a:ext>
              </a:extLst>
            </p:cNvPr>
            <p:cNvSpPr txBox="1">
              <a:spLocks/>
            </p:cNvSpPr>
            <p:nvPr/>
          </p:nvSpPr>
          <p:spPr>
            <a:xfrm>
              <a:off x="5016000" y="1936934"/>
              <a:ext cx="2160000" cy="289299"/>
            </a:xfrm>
            <a:prstGeom prst="rect">
              <a:avLst/>
            </a:prstGeom>
            <a:solidFill>
              <a:schemeClr val="accent5">
                <a:alpha val="70000"/>
              </a:schemeClr>
            </a:solidFill>
            <a:ln w="19050">
              <a:solidFill>
                <a:schemeClr val="accent5">
                  <a:alpha val="60000"/>
                </a:schemeClr>
              </a:solidFill>
            </a:ln>
            <a:effectLst/>
          </p:spPr>
          <p:txBody>
            <a:bodyPr anchor="ctr">
              <a:noAutofit/>
            </a:bodyPr>
            <a:lstStyle>
              <a:lvl1pPr marL="342900" indent="-342900" algn="ctr" defTabSz="914400" rtl="0" eaLnBrk="1" latinLnBrk="1" hangingPunct="1">
                <a:spcBef>
                  <a:spcPct val="20000"/>
                </a:spcBef>
                <a:buFont typeface="Arial" pitchFamily="34" charset="0"/>
                <a:buNone/>
                <a:defRPr sz="1400" b="1" kern="1200">
                  <a:solidFill>
                    <a:srgbClr val="45C1A4"/>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a:solidFill>
                    <a:schemeClr val="bg1"/>
                  </a:solidFill>
                  <a:latin typeface="+mn-lt"/>
                </a:rPr>
                <a:t>Représantant Genéral</a:t>
              </a:r>
            </a:p>
          </p:txBody>
        </p:sp>
        <p:sp>
          <p:nvSpPr>
            <p:cNvPr id="37" name="Text Placeholder 32">
              <a:extLst>
                <a:ext uri="{FF2B5EF4-FFF2-40B4-BE49-F238E27FC236}">
                  <a16:creationId xmlns:a16="http://schemas.microsoft.com/office/drawing/2014/main" id="{9F2D5CED-D68C-4488-B281-0AF7A1537440}"/>
                </a:ext>
              </a:extLst>
            </p:cNvPr>
            <p:cNvSpPr txBox="1">
              <a:spLocks/>
            </p:cNvSpPr>
            <p:nvPr/>
          </p:nvSpPr>
          <p:spPr>
            <a:xfrm>
              <a:off x="5016000" y="2221620"/>
              <a:ext cx="2160000" cy="289299"/>
            </a:xfrm>
            <a:prstGeom prst="rect">
              <a:avLst/>
            </a:prstGeom>
            <a:ln w="19050">
              <a:solidFill>
                <a:schemeClr val="accent5">
                  <a:alpha val="60000"/>
                </a:schemeClr>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400" b="1" kern="1200">
                  <a:solidFill>
                    <a:srgbClr val="45C1A4"/>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a:solidFill>
                    <a:schemeClr val="tx1">
                      <a:lumMod val="75000"/>
                      <a:lumOff val="25000"/>
                    </a:schemeClr>
                  </a:solidFill>
                  <a:latin typeface="+mn-lt"/>
                </a:rPr>
                <a:t>PERICO Fabien</a:t>
              </a:r>
            </a:p>
          </p:txBody>
        </p:sp>
      </p:grpSp>
      <p:grpSp>
        <p:nvGrpSpPr>
          <p:cNvPr id="9" name="Groupe 8">
            <a:extLst>
              <a:ext uri="{FF2B5EF4-FFF2-40B4-BE49-F238E27FC236}">
                <a16:creationId xmlns:a16="http://schemas.microsoft.com/office/drawing/2014/main" id="{F0ECD9DB-0A6E-4AD1-8BF8-BEB91615B226}"/>
              </a:ext>
            </a:extLst>
          </p:cNvPr>
          <p:cNvGrpSpPr/>
          <p:nvPr/>
        </p:nvGrpSpPr>
        <p:grpSpPr>
          <a:xfrm>
            <a:off x="6369183" y="1923805"/>
            <a:ext cx="2160000" cy="573985"/>
            <a:chOff x="7954324" y="2351692"/>
            <a:chExt cx="2160000" cy="573985"/>
          </a:xfrm>
        </p:grpSpPr>
        <p:sp>
          <p:nvSpPr>
            <p:cNvPr id="38" name="Text Placeholder 32">
              <a:extLst>
                <a:ext uri="{FF2B5EF4-FFF2-40B4-BE49-F238E27FC236}">
                  <a16:creationId xmlns:a16="http://schemas.microsoft.com/office/drawing/2014/main" id="{897A1C60-BF60-40F9-BAF4-5DF009D33920}"/>
                </a:ext>
              </a:extLst>
            </p:cNvPr>
            <p:cNvSpPr txBox="1">
              <a:spLocks/>
            </p:cNvSpPr>
            <p:nvPr/>
          </p:nvSpPr>
          <p:spPr>
            <a:xfrm>
              <a:off x="7954324" y="2351692"/>
              <a:ext cx="2160000" cy="289299"/>
            </a:xfrm>
            <a:prstGeom prst="rect">
              <a:avLst/>
            </a:prstGeom>
            <a:solidFill>
              <a:schemeClr val="accent6">
                <a:alpha val="70000"/>
              </a:schemeClr>
            </a:solidFill>
            <a:ln w="19050">
              <a:solidFill>
                <a:schemeClr val="accent6">
                  <a:alpha val="60000"/>
                </a:schemeClr>
              </a:solidFill>
            </a:ln>
            <a:effectLst/>
          </p:spPr>
          <p:txBody>
            <a:bodyPr anchor="ctr">
              <a:noAutofit/>
            </a:bodyPr>
            <a:lstStyle>
              <a:lvl1pPr marL="342900" indent="-342900" algn="ctr" defTabSz="914400" rtl="0" eaLnBrk="1" latinLnBrk="1" hangingPunct="1">
                <a:spcBef>
                  <a:spcPct val="20000"/>
                </a:spcBef>
                <a:buFont typeface="Arial" pitchFamily="34" charset="0"/>
                <a:buNone/>
                <a:defRPr sz="1400" b="1" kern="1200">
                  <a:solidFill>
                    <a:srgbClr val="45C1A4"/>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a:solidFill>
                    <a:schemeClr val="bg1"/>
                  </a:solidFill>
                  <a:latin typeface="+mn-lt"/>
                </a:rPr>
                <a:t>Représantant Genéral</a:t>
              </a:r>
            </a:p>
          </p:txBody>
        </p:sp>
        <p:sp>
          <p:nvSpPr>
            <p:cNvPr id="39" name="Text Placeholder 32">
              <a:extLst>
                <a:ext uri="{FF2B5EF4-FFF2-40B4-BE49-F238E27FC236}">
                  <a16:creationId xmlns:a16="http://schemas.microsoft.com/office/drawing/2014/main" id="{0841CCD4-0B89-45EF-B3F6-1D666A1CDEFA}"/>
                </a:ext>
              </a:extLst>
            </p:cNvPr>
            <p:cNvSpPr txBox="1">
              <a:spLocks/>
            </p:cNvSpPr>
            <p:nvPr/>
          </p:nvSpPr>
          <p:spPr>
            <a:xfrm>
              <a:off x="7954324" y="2636378"/>
              <a:ext cx="2160000" cy="289299"/>
            </a:xfrm>
            <a:prstGeom prst="rect">
              <a:avLst/>
            </a:prstGeom>
            <a:ln w="19050">
              <a:solidFill>
                <a:schemeClr val="accent6">
                  <a:alpha val="60000"/>
                </a:schemeClr>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400" b="1" kern="1200">
                  <a:solidFill>
                    <a:srgbClr val="45C1A4"/>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a:solidFill>
                    <a:schemeClr val="tx1">
                      <a:lumMod val="75000"/>
                      <a:lumOff val="25000"/>
                    </a:schemeClr>
                  </a:solidFill>
                  <a:latin typeface="+mn-lt"/>
                </a:rPr>
                <a:t>HADDAD Ryan</a:t>
              </a:r>
            </a:p>
          </p:txBody>
        </p:sp>
      </p:grpSp>
      <p:grpSp>
        <p:nvGrpSpPr>
          <p:cNvPr id="29" name="Groupe 28">
            <a:extLst>
              <a:ext uri="{FF2B5EF4-FFF2-40B4-BE49-F238E27FC236}">
                <a16:creationId xmlns:a16="http://schemas.microsoft.com/office/drawing/2014/main" id="{FC81C78C-4013-49D1-8C9F-AC561F9C0C86}"/>
              </a:ext>
            </a:extLst>
          </p:cNvPr>
          <p:cNvGrpSpPr/>
          <p:nvPr/>
        </p:nvGrpSpPr>
        <p:grpSpPr>
          <a:xfrm>
            <a:off x="11384107" y="6086304"/>
            <a:ext cx="512619" cy="526472"/>
            <a:chOff x="6491258" y="5109327"/>
            <a:chExt cx="958096" cy="958096"/>
          </a:xfrm>
        </p:grpSpPr>
        <p:sp>
          <p:nvSpPr>
            <p:cNvPr id="30" name="TextBox 34">
              <a:extLst>
                <a:ext uri="{FF2B5EF4-FFF2-40B4-BE49-F238E27FC236}">
                  <a16:creationId xmlns:a16="http://schemas.microsoft.com/office/drawing/2014/main" id="{EE822B59-0775-4751-96EC-FD1C960BA5AE}"/>
                </a:ext>
              </a:extLst>
            </p:cNvPr>
            <p:cNvSpPr txBox="1"/>
            <p:nvPr/>
          </p:nvSpPr>
          <p:spPr>
            <a:xfrm>
              <a:off x="6491258" y="5289231"/>
              <a:ext cx="958096" cy="616115"/>
            </a:xfrm>
            <a:prstGeom prst="rect">
              <a:avLst/>
            </a:prstGeom>
            <a:noFill/>
          </p:spPr>
          <p:txBody>
            <a:bodyPr wrap="square" lIns="108000" rIns="108000" rtlCol="0">
              <a:spAutoFit/>
            </a:bodyPr>
            <a:lstStyle/>
            <a:p>
              <a:pPr algn="ctr"/>
              <a:r>
                <a:rPr lang="en-US" altLang="ko-KR" sz="1600" b="1">
                  <a:cs typeface="Arial" pitchFamily="34" charset="0"/>
                </a:rPr>
                <a:t>14</a:t>
              </a:r>
              <a:endParaRPr lang="ko-KR" altLang="en-US" sz="1600" b="1">
                <a:cs typeface="Arial" pitchFamily="34" charset="0"/>
              </a:endParaRPr>
            </a:p>
          </p:txBody>
        </p:sp>
        <p:sp>
          <p:nvSpPr>
            <p:cNvPr id="40" name="Freeform: Shape 47">
              <a:extLst>
                <a:ext uri="{FF2B5EF4-FFF2-40B4-BE49-F238E27FC236}">
                  <a16:creationId xmlns:a16="http://schemas.microsoft.com/office/drawing/2014/main" id="{D3C19BDD-CC42-4471-B7D9-199E5970A806}"/>
                </a:ext>
              </a:extLst>
            </p:cNvPr>
            <p:cNvSpPr/>
            <p:nvPr/>
          </p:nvSpPr>
          <p:spPr>
            <a:xfrm>
              <a:off x="6491258" y="5109327"/>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4"/>
            </a:solidFill>
            <a:ln w="9525" cap="flat">
              <a:noFill/>
              <a:prstDash val="solid"/>
              <a:miter/>
            </a:ln>
          </p:spPr>
          <p:txBody>
            <a:bodyPr rtlCol="0" anchor="ctr"/>
            <a:lstStyle/>
            <a:p>
              <a:endParaRPr lang="en-US"/>
            </a:p>
          </p:txBody>
        </p:sp>
      </p:grpSp>
      <p:sp>
        <p:nvSpPr>
          <p:cNvPr id="10" name="자유형 116">
            <a:extLst>
              <a:ext uri="{FF2B5EF4-FFF2-40B4-BE49-F238E27FC236}">
                <a16:creationId xmlns:a16="http://schemas.microsoft.com/office/drawing/2014/main" id="{29998344-2B63-4CB7-A4B1-B1FFF0DC1CF7}"/>
              </a:ext>
            </a:extLst>
          </p:cNvPr>
          <p:cNvSpPr/>
          <p:nvPr/>
        </p:nvSpPr>
        <p:spPr>
          <a:xfrm rot="5400000">
            <a:off x="6057108" y="2113765"/>
            <a:ext cx="75402" cy="440531"/>
          </a:xfrm>
          <a:custGeom>
            <a:avLst/>
            <a:gdLst>
              <a:gd name="connsiteX0" fmla="*/ 0 w 0"/>
              <a:gd name="connsiteY0" fmla="*/ 0 h 293914"/>
              <a:gd name="connsiteX1" fmla="*/ 0 w 0"/>
              <a:gd name="connsiteY1" fmla="*/ 293914 h 293914"/>
            </a:gdLst>
            <a:ahLst/>
            <a:cxnLst>
              <a:cxn ang="0">
                <a:pos x="connsiteX0" y="connsiteY0"/>
              </a:cxn>
              <a:cxn ang="0">
                <a:pos x="connsiteX1" y="connsiteY1"/>
              </a:cxn>
            </a:cxnLst>
            <a:rect l="l" t="t" r="r" b="b"/>
            <a:pathLst>
              <a:path h="293914">
                <a:moveTo>
                  <a:pt x="0" y="0"/>
                </a:moveTo>
                <a:lnTo>
                  <a:pt x="0" y="293914"/>
                </a:lnTo>
              </a:path>
            </a:pathLst>
          </a:custGeom>
          <a:ln w="19050">
            <a:solidFill>
              <a:schemeClr val="bg1">
                <a:lumMod val="6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ko-KR" altLang="en-US" sz="2700"/>
          </a:p>
        </p:txBody>
      </p:sp>
      <p:sp>
        <p:nvSpPr>
          <p:cNvPr id="11" name="Text Placeholder 32">
            <a:extLst>
              <a:ext uri="{FF2B5EF4-FFF2-40B4-BE49-F238E27FC236}">
                <a16:creationId xmlns:a16="http://schemas.microsoft.com/office/drawing/2014/main" id="{E74F5D96-7D35-49E8-90F1-F346FC861829}"/>
              </a:ext>
            </a:extLst>
          </p:cNvPr>
          <p:cNvSpPr txBox="1">
            <a:spLocks/>
          </p:cNvSpPr>
          <p:nvPr/>
        </p:nvSpPr>
        <p:spPr>
          <a:xfrm>
            <a:off x="9153795" y="4994671"/>
            <a:ext cx="2160000" cy="288032"/>
          </a:xfrm>
          <a:prstGeom prst="rect">
            <a:avLst/>
          </a:prstGeom>
          <a:ln w="19050">
            <a:solidFill>
              <a:schemeClr val="accent4"/>
            </a:solidFill>
          </a:ln>
          <a:effectLst>
            <a:innerShdw blurRad="114300">
              <a:schemeClr val="bg1"/>
            </a:innerShdw>
          </a:effectLst>
        </p:spPr>
        <p:txBody>
          <a:bodyPr anchor="ctr">
            <a:noAutofit/>
          </a:bodyPr>
          <a:lstStyle>
            <a:lvl1pPr marL="342900" indent="-342900" algn="ctr" defTabSz="914400" rtl="0" eaLnBrk="1" latinLnBrk="1" hangingPunct="1">
              <a:spcBef>
                <a:spcPct val="20000"/>
              </a:spcBef>
              <a:buFont typeface="Arial" pitchFamily="34" charset="0"/>
              <a:buNone/>
              <a:defRPr sz="1200" b="1"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600" b="1" kern="1200">
                <a:solidFill>
                  <a:srgbClr val="CC3399"/>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a:solidFill>
                  <a:schemeClr val="tx1">
                    <a:lumMod val="75000"/>
                    <a:lumOff val="25000"/>
                  </a:schemeClr>
                </a:solidFill>
                <a:latin typeface="+mn-lt"/>
              </a:rPr>
              <a:t>Réalisation</a:t>
            </a:r>
          </a:p>
        </p:txBody>
      </p:sp>
    </p:spTree>
    <p:extLst>
      <p:ext uri="{BB962C8B-B14F-4D97-AF65-F5344CB8AC3E}">
        <p14:creationId xmlns:p14="http://schemas.microsoft.com/office/powerpoint/2010/main" val="4157788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79546" y="299122"/>
            <a:ext cx="11573197" cy="724247"/>
          </a:xfrm>
        </p:spPr>
        <p:txBody>
          <a:bodyPr/>
          <a:lstStyle/>
          <a:p>
            <a:r>
              <a:rPr lang="en-US" sz="4400"/>
              <a:t>Groupes et Diagramme de Gantt</a:t>
            </a:r>
          </a:p>
        </p:txBody>
      </p:sp>
      <p:pic>
        <p:nvPicPr>
          <p:cNvPr id="4" name="Image 3">
            <a:extLst>
              <a:ext uri="{FF2B5EF4-FFF2-40B4-BE49-F238E27FC236}">
                <a16:creationId xmlns:a16="http://schemas.microsoft.com/office/drawing/2014/main" id="{300DB76A-41FC-4C1B-9234-8B9A6663910B}"/>
              </a:ext>
            </a:extLst>
          </p:cNvPr>
          <p:cNvPicPr>
            <a:picLocks noChangeAspect="1"/>
          </p:cNvPicPr>
          <p:nvPr/>
        </p:nvPicPr>
        <p:blipFill>
          <a:blip r:embed="rId2"/>
          <a:stretch>
            <a:fillRect/>
          </a:stretch>
        </p:blipFill>
        <p:spPr>
          <a:xfrm>
            <a:off x="539256" y="2201573"/>
            <a:ext cx="11113487" cy="2759653"/>
          </a:xfrm>
          <a:prstGeom prst="rect">
            <a:avLst/>
          </a:prstGeom>
        </p:spPr>
      </p:pic>
      <p:sp>
        <p:nvSpPr>
          <p:cNvPr id="9" name="TextBox 71">
            <a:extLst>
              <a:ext uri="{FF2B5EF4-FFF2-40B4-BE49-F238E27FC236}">
                <a16:creationId xmlns:a16="http://schemas.microsoft.com/office/drawing/2014/main" id="{DAE4C97D-14DA-4E8F-BBEA-D0DD4F6631D1}"/>
              </a:ext>
            </a:extLst>
          </p:cNvPr>
          <p:cNvSpPr txBox="1"/>
          <p:nvPr/>
        </p:nvSpPr>
        <p:spPr>
          <a:xfrm>
            <a:off x="539256" y="1586720"/>
            <a:ext cx="5890592" cy="461665"/>
          </a:xfrm>
          <a:prstGeom prst="rect">
            <a:avLst/>
          </a:prstGeom>
          <a:noFill/>
        </p:spPr>
        <p:txBody>
          <a:bodyPr wrap="square" rtlCol="0" anchor="ctr">
            <a:spAutoFit/>
          </a:bodyPr>
          <a:lstStyle/>
          <a:p>
            <a:r>
              <a:rPr lang="en-GB" altLang="ko-KR" sz="2400">
                <a:solidFill>
                  <a:schemeClr val="tx1">
                    <a:lumMod val="75000"/>
                    <a:lumOff val="25000"/>
                  </a:schemeClr>
                </a:solidFill>
                <a:cs typeface="Arial" pitchFamily="34" charset="0"/>
              </a:rPr>
              <a:t>Groupes : </a:t>
            </a:r>
            <a:endParaRPr lang="ko-KR" altLang="en-US" sz="2400">
              <a:solidFill>
                <a:schemeClr val="tx1">
                  <a:lumMod val="75000"/>
                  <a:lumOff val="25000"/>
                </a:schemeClr>
              </a:solidFill>
              <a:cs typeface="Arial" pitchFamily="34" charset="0"/>
            </a:endParaRPr>
          </a:p>
        </p:txBody>
      </p:sp>
      <p:sp>
        <p:nvSpPr>
          <p:cNvPr id="10" name="TextBox 71">
            <a:extLst>
              <a:ext uri="{FF2B5EF4-FFF2-40B4-BE49-F238E27FC236}">
                <a16:creationId xmlns:a16="http://schemas.microsoft.com/office/drawing/2014/main" id="{4D7D3A39-54DB-4F2D-98FF-5ECE92B26833}"/>
              </a:ext>
            </a:extLst>
          </p:cNvPr>
          <p:cNvSpPr txBox="1"/>
          <p:nvPr/>
        </p:nvSpPr>
        <p:spPr>
          <a:xfrm>
            <a:off x="539256" y="5687666"/>
            <a:ext cx="5890592" cy="461665"/>
          </a:xfrm>
          <a:prstGeom prst="rect">
            <a:avLst/>
          </a:prstGeom>
          <a:noFill/>
        </p:spPr>
        <p:txBody>
          <a:bodyPr wrap="square" rtlCol="0" anchor="ctr">
            <a:spAutoFit/>
          </a:bodyPr>
          <a:lstStyle/>
          <a:p>
            <a:r>
              <a:rPr lang="en-GB" altLang="ko-KR" sz="2400">
                <a:solidFill>
                  <a:schemeClr val="tx1">
                    <a:lumMod val="75000"/>
                    <a:lumOff val="25000"/>
                  </a:schemeClr>
                </a:solidFill>
                <a:cs typeface="Arial" pitchFamily="34" charset="0"/>
              </a:rPr>
              <a:t>Diagramme de Gantt : cf Fichier excel</a:t>
            </a:r>
            <a:endParaRPr lang="ko-KR" altLang="en-US" sz="2400">
              <a:solidFill>
                <a:schemeClr val="tx1">
                  <a:lumMod val="75000"/>
                  <a:lumOff val="25000"/>
                </a:schemeClr>
              </a:solidFill>
              <a:cs typeface="Arial" pitchFamily="34" charset="0"/>
            </a:endParaRPr>
          </a:p>
        </p:txBody>
      </p:sp>
      <p:grpSp>
        <p:nvGrpSpPr>
          <p:cNvPr id="41" name="Groupe 40">
            <a:extLst>
              <a:ext uri="{FF2B5EF4-FFF2-40B4-BE49-F238E27FC236}">
                <a16:creationId xmlns:a16="http://schemas.microsoft.com/office/drawing/2014/main" id="{23305126-78D7-4148-B052-6CFCDB4E7F73}"/>
              </a:ext>
            </a:extLst>
          </p:cNvPr>
          <p:cNvGrpSpPr/>
          <p:nvPr/>
        </p:nvGrpSpPr>
        <p:grpSpPr>
          <a:xfrm>
            <a:off x="11384107" y="6086304"/>
            <a:ext cx="512619" cy="526472"/>
            <a:chOff x="6491258" y="5109327"/>
            <a:chExt cx="958096" cy="958096"/>
          </a:xfrm>
        </p:grpSpPr>
        <p:sp>
          <p:nvSpPr>
            <p:cNvPr id="42" name="TextBox 34">
              <a:extLst>
                <a:ext uri="{FF2B5EF4-FFF2-40B4-BE49-F238E27FC236}">
                  <a16:creationId xmlns:a16="http://schemas.microsoft.com/office/drawing/2014/main" id="{81C28F78-BCD0-4CA4-80D3-1FF926D68FC9}"/>
                </a:ext>
              </a:extLst>
            </p:cNvPr>
            <p:cNvSpPr txBox="1"/>
            <p:nvPr/>
          </p:nvSpPr>
          <p:spPr>
            <a:xfrm>
              <a:off x="6491258" y="5289231"/>
              <a:ext cx="958096" cy="616115"/>
            </a:xfrm>
            <a:prstGeom prst="rect">
              <a:avLst/>
            </a:prstGeom>
            <a:noFill/>
          </p:spPr>
          <p:txBody>
            <a:bodyPr wrap="square" lIns="108000" rIns="108000" rtlCol="0">
              <a:spAutoFit/>
            </a:bodyPr>
            <a:lstStyle/>
            <a:p>
              <a:pPr algn="ctr"/>
              <a:r>
                <a:rPr lang="en-US" altLang="ko-KR" sz="1600" b="1">
                  <a:cs typeface="Arial" pitchFamily="34" charset="0"/>
                </a:rPr>
                <a:t>15</a:t>
              </a:r>
              <a:endParaRPr lang="ko-KR" altLang="en-US" sz="1600" b="1">
                <a:cs typeface="Arial" pitchFamily="34" charset="0"/>
              </a:endParaRPr>
            </a:p>
          </p:txBody>
        </p:sp>
        <p:sp>
          <p:nvSpPr>
            <p:cNvPr id="43" name="Freeform: Shape 47">
              <a:extLst>
                <a:ext uri="{FF2B5EF4-FFF2-40B4-BE49-F238E27FC236}">
                  <a16:creationId xmlns:a16="http://schemas.microsoft.com/office/drawing/2014/main" id="{04760728-F367-42B9-85A0-BE6842E47D74}"/>
                </a:ext>
              </a:extLst>
            </p:cNvPr>
            <p:cNvSpPr/>
            <p:nvPr/>
          </p:nvSpPr>
          <p:spPr>
            <a:xfrm>
              <a:off x="6491258" y="5109327"/>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4"/>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894955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F5BDA4-10C7-46A6-AC30-523A3FC438AC}"/>
              </a:ext>
            </a:extLst>
          </p:cNvPr>
          <p:cNvSpPr txBox="1"/>
          <p:nvPr/>
        </p:nvSpPr>
        <p:spPr>
          <a:xfrm>
            <a:off x="-11400" y="5046923"/>
            <a:ext cx="12192000" cy="830997"/>
          </a:xfrm>
          <a:prstGeom prst="rect">
            <a:avLst/>
          </a:prstGeom>
          <a:noFill/>
        </p:spPr>
        <p:txBody>
          <a:bodyPr wrap="square" rtlCol="0" anchor="ctr">
            <a:spAutoFit/>
          </a:bodyPr>
          <a:lstStyle/>
          <a:p>
            <a:pPr algn="ctr"/>
            <a:r>
              <a:rPr lang="en-US" altLang="ko-KR" sz="4800" b="1">
                <a:solidFill>
                  <a:schemeClr val="bg1"/>
                </a:solidFill>
                <a:latin typeface="+mj-lt"/>
                <a:cs typeface="Arial" pitchFamily="34" charset="0"/>
              </a:rPr>
              <a:t>Software</a:t>
            </a:r>
            <a:endParaRPr lang="ko-KR" altLang="en-US" sz="4800" b="1">
              <a:solidFill>
                <a:schemeClr val="bg1"/>
              </a:solidFill>
              <a:latin typeface="+mj-lt"/>
              <a:cs typeface="Arial" pitchFamily="34" charset="0"/>
            </a:endParaRPr>
          </a:p>
        </p:txBody>
      </p:sp>
      <p:sp>
        <p:nvSpPr>
          <p:cNvPr id="9" name="TextBox 8">
            <a:extLst>
              <a:ext uri="{FF2B5EF4-FFF2-40B4-BE49-F238E27FC236}">
                <a16:creationId xmlns:a16="http://schemas.microsoft.com/office/drawing/2014/main" id="{C062103B-F514-4BE9-B5B2-C13878D2FE7C}"/>
              </a:ext>
            </a:extLst>
          </p:cNvPr>
          <p:cNvSpPr txBox="1"/>
          <p:nvPr/>
        </p:nvSpPr>
        <p:spPr>
          <a:xfrm>
            <a:off x="413182" y="5796804"/>
            <a:ext cx="12191858" cy="379656"/>
          </a:xfrm>
          <a:prstGeom prst="rect">
            <a:avLst/>
          </a:prstGeom>
          <a:noFill/>
        </p:spPr>
        <p:txBody>
          <a:bodyPr wrap="square" rtlCol="0" anchor="ctr">
            <a:spAutoFit/>
          </a:bodyPr>
          <a:lstStyle/>
          <a:p>
            <a:pPr algn="ctr"/>
            <a:r>
              <a:rPr lang="fr-FR" altLang="ko-KR" sz="1867">
                <a:solidFill>
                  <a:schemeClr val="bg1"/>
                </a:solidFill>
                <a:cs typeface="Arial" pitchFamily="34" charset="0"/>
              </a:rPr>
              <a:t>Analyse et génération de flux vidéos</a:t>
            </a:r>
          </a:p>
        </p:txBody>
      </p:sp>
      <p:sp>
        <p:nvSpPr>
          <p:cNvPr id="4" name="TextBox 30">
            <a:extLst>
              <a:ext uri="{FF2B5EF4-FFF2-40B4-BE49-F238E27FC236}">
                <a16:creationId xmlns:a16="http://schemas.microsoft.com/office/drawing/2014/main" id="{F7D298F5-5E04-41AA-8353-FD0D0A86199F}"/>
              </a:ext>
            </a:extLst>
          </p:cNvPr>
          <p:cNvSpPr txBox="1"/>
          <p:nvPr/>
        </p:nvSpPr>
        <p:spPr>
          <a:xfrm>
            <a:off x="3425083" y="5296882"/>
            <a:ext cx="958096" cy="523220"/>
          </a:xfrm>
          <a:prstGeom prst="rect">
            <a:avLst/>
          </a:prstGeom>
          <a:noFill/>
        </p:spPr>
        <p:txBody>
          <a:bodyPr wrap="square" lIns="108000" rIns="108000" rtlCol="0">
            <a:spAutoFit/>
          </a:bodyPr>
          <a:lstStyle/>
          <a:p>
            <a:pPr algn="ctr"/>
            <a:r>
              <a:rPr lang="en-US" altLang="ko-KR" sz="2800" b="1">
                <a:solidFill>
                  <a:schemeClr val="bg1"/>
                </a:solidFill>
                <a:cs typeface="Arial" pitchFamily="34" charset="0"/>
              </a:rPr>
              <a:t>03</a:t>
            </a:r>
            <a:endParaRPr lang="ko-KR" altLang="en-US" sz="2800" b="1">
              <a:solidFill>
                <a:schemeClr val="bg1"/>
              </a:solidFill>
              <a:cs typeface="Arial" pitchFamily="34" charset="0"/>
            </a:endParaRPr>
          </a:p>
        </p:txBody>
      </p:sp>
      <p:sp>
        <p:nvSpPr>
          <p:cNvPr id="5" name="Freeform: Shape 46">
            <a:extLst>
              <a:ext uri="{FF2B5EF4-FFF2-40B4-BE49-F238E27FC236}">
                <a16:creationId xmlns:a16="http://schemas.microsoft.com/office/drawing/2014/main" id="{4F4281A2-9F7E-42FA-AB61-D56BA84A7267}"/>
              </a:ext>
            </a:extLst>
          </p:cNvPr>
          <p:cNvSpPr/>
          <p:nvPr/>
        </p:nvSpPr>
        <p:spPr>
          <a:xfrm>
            <a:off x="3425083" y="5079444"/>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3"/>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773487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79546" y="299122"/>
            <a:ext cx="11573197" cy="724247"/>
          </a:xfrm>
        </p:spPr>
        <p:txBody>
          <a:bodyPr/>
          <a:lstStyle/>
          <a:p>
            <a:r>
              <a:rPr lang="en-US" sz="4400"/>
              <a:t>Objectifs</a:t>
            </a:r>
          </a:p>
        </p:txBody>
      </p:sp>
      <p:grpSp>
        <p:nvGrpSpPr>
          <p:cNvPr id="41" name="Groupe 40">
            <a:extLst>
              <a:ext uri="{FF2B5EF4-FFF2-40B4-BE49-F238E27FC236}">
                <a16:creationId xmlns:a16="http://schemas.microsoft.com/office/drawing/2014/main" id="{23305126-78D7-4148-B052-6CFCDB4E7F73}"/>
              </a:ext>
            </a:extLst>
          </p:cNvPr>
          <p:cNvGrpSpPr/>
          <p:nvPr/>
        </p:nvGrpSpPr>
        <p:grpSpPr>
          <a:xfrm>
            <a:off x="11384107" y="6086304"/>
            <a:ext cx="512619" cy="526472"/>
            <a:chOff x="6491258" y="5109327"/>
            <a:chExt cx="958096" cy="958096"/>
          </a:xfrm>
        </p:grpSpPr>
        <p:sp>
          <p:nvSpPr>
            <p:cNvPr id="42" name="TextBox 34">
              <a:extLst>
                <a:ext uri="{FF2B5EF4-FFF2-40B4-BE49-F238E27FC236}">
                  <a16:creationId xmlns:a16="http://schemas.microsoft.com/office/drawing/2014/main" id="{81C28F78-BCD0-4CA4-80D3-1FF926D68FC9}"/>
                </a:ext>
              </a:extLst>
            </p:cNvPr>
            <p:cNvSpPr txBox="1"/>
            <p:nvPr/>
          </p:nvSpPr>
          <p:spPr>
            <a:xfrm>
              <a:off x="6491258" y="5289231"/>
              <a:ext cx="958096" cy="616115"/>
            </a:xfrm>
            <a:prstGeom prst="rect">
              <a:avLst/>
            </a:prstGeom>
            <a:noFill/>
          </p:spPr>
          <p:txBody>
            <a:bodyPr wrap="square" lIns="108000" rIns="108000" rtlCol="0">
              <a:spAutoFit/>
            </a:bodyPr>
            <a:lstStyle/>
            <a:p>
              <a:pPr algn="ctr"/>
              <a:r>
                <a:rPr lang="en-US" altLang="ko-KR" sz="1600" b="1">
                  <a:cs typeface="Arial" pitchFamily="34" charset="0"/>
                </a:rPr>
                <a:t>17</a:t>
              </a:r>
              <a:endParaRPr lang="ko-KR" altLang="en-US" sz="1600" b="1">
                <a:cs typeface="Arial" pitchFamily="34" charset="0"/>
              </a:endParaRPr>
            </a:p>
          </p:txBody>
        </p:sp>
        <p:sp>
          <p:nvSpPr>
            <p:cNvPr id="43" name="Freeform: Shape 47">
              <a:extLst>
                <a:ext uri="{FF2B5EF4-FFF2-40B4-BE49-F238E27FC236}">
                  <a16:creationId xmlns:a16="http://schemas.microsoft.com/office/drawing/2014/main" id="{04760728-F367-42B9-85A0-BE6842E47D74}"/>
                </a:ext>
              </a:extLst>
            </p:cNvPr>
            <p:cNvSpPr/>
            <p:nvPr/>
          </p:nvSpPr>
          <p:spPr>
            <a:xfrm>
              <a:off x="6491258" y="5109327"/>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4"/>
            </a:solidFill>
            <a:ln w="9525" cap="flat">
              <a:noFill/>
              <a:prstDash val="solid"/>
              <a:miter/>
            </a:ln>
          </p:spPr>
          <p:txBody>
            <a:bodyPr rtlCol="0" anchor="ctr"/>
            <a:lstStyle/>
            <a:p>
              <a:endParaRPr lang="en-US"/>
            </a:p>
          </p:txBody>
        </p:sp>
      </p:grpSp>
      <p:sp>
        <p:nvSpPr>
          <p:cNvPr id="3" name="TextBox 71">
            <a:extLst>
              <a:ext uri="{FF2B5EF4-FFF2-40B4-BE49-F238E27FC236}">
                <a16:creationId xmlns:a16="http://schemas.microsoft.com/office/drawing/2014/main" id="{B7027EAA-6452-42AD-B3A4-BF7E1C0AD9D3}"/>
              </a:ext>
            </a:extLst>
          </p:cNvPr>
          <p:cNvSpPr txBox="1"/>
          <p:nvPr/>
        </p:nvSpPr>
        <p:spPr>
          <a:xfrm>
            <a:off x="5295402" y="2325996"/>
            <a:ext cx="6331527" cy="3416320"/>
          </a:xfrm>
          <a:prstGeom prst="rect">
            <a:avLst/>
          </a:prstGeom>
          <a:noFill/>
        </p:spPr>
        <p:txBody>
          <a:bodyPr wrap="square" rtlCol="0" anchor="ctr">
            <a:spAutoFit/>
          </a:bodyPr>
          <a:lstStyle/>
          <a:p>
            <a:pPr marL="342900" indent="-342900">
              <a:buFont typeface="Arial" panose="020B0604020202020204" pitchFamily="34" charset="0"/>
              <a:buChar char="•"/>
            </a:pPr>
            <a:r>
              <a:rPr lang="fr-FR" altLang="ko-KR" sz="2400">
                <a:solidFill>
                  <a:schemeClr val="tx1">
                    <a:lumMod val="75000"/>
                    <a:lumOff val="25000"/>
                  </a:schemeClr>
                </a:solidFill>
                <a:cs typeface="Arial" pitchFamily="34" charset="0"/>
              </a:rPr>
              <a:t>Analyse et extractions de caractéristiques d’un flux vidéo HDMI/SDI sur FPGA</a:t>
            </a:r>
          </a:p>
          <a:p>
            <a:endParaRPr lang="fr-FR" altLang="ko-KR" sz="2400">
              <a:solidFill>
                <a:schemeClr val="tx1">
                  <a:lumMod val="75000"/>
                  <a:lumOff val="25000"/>
                </a:schemeClr>
              </a:solidFill>
              <a:cs typeface="Arial" pitchFamily="34" charset="0"/>
            </a:endParaRPr>
          </a:p>
          <a:p>
            <a:endParaRPr lang="fr-FR" altLang="ko-KR" sz="2400">
              <a:solidFill>
                <a:schemeClr val="tx1">
                  <a:lumMod val="75000"/>
                  <a:lumOff val="25000"/>
                </a:schemeClr>
              </a:solidFill>
              <a:cs typeface="Arial" pitchFamily="34" charset="0"/>
            </a:endParaRPr>
          </a:p>
          <a:p>
            <a:pPr marL="342900" indent="-342900">
              <a:buFont typeface="Arial" panose="020B0604020202020204" pitchFamily="34" charset="0"/>
              <a:buChar char="•"/>
            </a:pPr>
            <a:r>
              <a:rPr lang="fr-FR" altLang="ko-KR" sz="2400">
                <a:solidFill>
                  <a:schemeClr val="tx1">
                    <a:lumMod val="75000"/>
                    <a:lumOff val="25000"/>
                  </a:schemeClr>
                </a:solidFill>
                <a:cs typeface="Arial" pitchFamily="34" charset="0"/>
              </a:rPr>
              <a:t>Génération d’un flux vidéo HDMI/SDI sur FPGA avec des caractéristiques configurées préalablement et affichage de mires</a:t>
            </a:r>
          </a:p>
          <a:p>
            <a:pPr marL="342900" indent="-342900">
              <a:buFont typeface="Arial" panose="020B0604020202020204" pitchFamily="34" charset="0"/>
              <a:buChar char="•"/>
            </a:pPr>
            <a:endParaRPr lang="fr-FR" altLang="ko-KR" sz="2400">
              <a:solidFill>
                <a:schemeClr val="tx1">
                  <a:lumMod val="75000"/>
                  <a:lumOff val="25000"/>
                </a:schemeClr>
              </a:solidFill>
              <a:cs typeface="Arial" pitchFamily="34" charset="0"/>
            </a:endParaRPr>
          </a:p>
        </p:txBody>
      </p:sp>
      <p:grpSp>
        <p:nvGrpSpPr>
          <p:cNvPr id="12" name="Group 154">
            <a:extLst>
              <a:ext uri="{FF2B5EF4-FFF2-40B4-BE49-F238E27FC236}">
                <a16:creationId xmlns:a16="http://schemas.microsoft.com/office/drawing/2014/main" id="{FD20138C-7BAA-4D9B-B4AB-611481DE1F7A}"/>
              </a:ext>
            </a:extLst>
          </p:cNvPr>
          <p:cNvGrpSpPr/>
          <p:nvPr/>
        </p:nvGrpSpPr>
        <p:grpSpPr>
          <a:xfrm>
            <a:off x="374072" y="1884219"/>
            <a:ext cx="4461163" cy="4045527"/>
            <a:chOff x="4075204" y="1700703"/>
            <a:chExt cx="3961307" cy="3485138"/>
          </a:xfrm>
        </p:grpSpPr>
        <p:sp>
          <p:nvSpPr>
            <p:cNvPr id="13" name="Freeform: Shape 155">
              <a:extLst>
                <a:ext uri="{FF2B5EF4-FFF2-40B4-BE49-F238E27FC236}">
                  <a16:creationId xmlns:a16="http://schemas.microsoft.com/office/drawing/2014/main" id="{21D26316-4949-40C7-8210-E92C7327FA86}"/>
                </a:ext>
              </a:extLst>
            </p:cNvPr>
            <p:cNvSpPr/>
            <p:nvPr/>
          </p:nvSpPr>
          <p:spPr>
            <a:xfrm>
              <a:off x="6491531" y="1764198"/>
              <a:ext cx="581269" cy="1745650"/>
            </a:xfrm>
            <a:custGeom>
              <a:avLst/>
              <a:gdLst>
                <a:gd name="connsiteX0" fmla="*/ 146202 w 581269"/>
                <a:gd name="connsiteY0" fmla="*/ 62084 h 1745650"/>
                <a:gd name="connsiteX1" fmla="*/ 219303 w 581269"/>
                <a:gd name="connsiteY1" fmla="*/ 380 h 1745650"/>
                <a:gd name="connsiteX2" fmla="*/ 294762 w 581269"/>
                <a:gd name="connsiteY2" fmla="*/ 36931 h 1745650"/>
                <a:gd name="connsiteX3" fmla="*/ 267251 w 581269"/>
                <a:gd name="connsiteY3" fmla="*/ 152870 h 1745650"/>
                <a:gd name="connsiteX4" fmla="*/ 152490 w 581269"/>
                <a:gd name="connsiteY4" fmla="*/ 117106 h 1745650"/>
                <a:gd name="connsiteX5" fmla="*/ 128123 w 581269"/>
                <a:gd name="connsiteY5" fmla="*/ 101385 h 1745650"/>
                <a:gd name="connsiteX6" fmla="*/ 40481 w 581269"/>
                <a:gd name="connsiteY6" fmla="*/ 101778 h 1745650"/>
                <a:gd name="connsiteX7" fmla="*/ 40481 w 581269"/>
                <a:gd name="connsiteY7" fmla="*/ 852831 h 1745650"/>
                <a:gd name="connsiteX8" fmla="*/ 63669 w 581269"/>
                <a:gd name="connsiteY8" fmla="*/ 852831 h 1745650"/>
                <a:gd name="connsiteX9" fmla="*/ 545113 w 581269"/>
                <a:gd name="connsiteY9" fmla="*/ 852831 h 1745650"/>
                <a:gd name="connsiteX10" fmla="*/ 581270 w 581269"/>
                <a:gd name="connsiteY10" fmla="*/ 888595 h 1745650"/>
                <a:gd name="connsiteX11" fmla="*/ 581270 w 581269"/>
                <a:gd name="connsiteY11" fmla="*/ 1649080 h 1745650"/>
                <a:gd name="connsiteX12" fmla="*/ 546685 w 581269"/>
                <a:gd name="connsiteY12" fmla="*/ 1684059 h 1745650"/>
                <a:gd name="connsiteX13" fmla="*/ 450396 w 581269"/>
                <a:gd name="connsiteY13" fmla="*/ 1684059 h 1745650"/>
                <a:gd name="connsiteX14" fmla="*/ 429959 w 581269"/>
                <a:gd name="connsiteY14" fmla="*/ 1696635 h 1745650"/>
                <a:gd name="connsiteX15" fmla="*/ 334456 w 581269"/>
                <a:gd name="connsiteY15" fmla="*/ 1743011 h 1745650"/>
                <a:gd name="connsiteX16" fmla="*/ 273932 w 581269"/>
                <a:gd name="connsiteY16" fmla="*/ 1661264 h 1745650"/>
                <a:gd name="connsiteX17" fmla="*/ 336421 w 581269"/>
                <a:gd name="connsiteY17" fmla="*/ 1583447 h 1745650"/>
                <a:gd name="connsiteX18" fmla="*/ 431531 w 581269"/>
                <a:gd name="connsiteY18" fmla="*/ 1632181 h 1745650"/>
                <a:gd name="connsiteX19" fmla="*/ 443714 w 581269"/>
                <a:gd name="connsiteY19" fmla="*/ 1644364 h 1745650"/>
                <a:gd name="connsiteX20" fmla="*/ 455505 w 581269"/>
                <a:gd name="connsiteY20" fmla="*/ 1644757 h 1745650"/>
                <a:gd name="connsiteX21" fmla="*/ 540789 w 581269"/>
                <a:gd name="connsiteY21" fmla="*/ 1644757 h 1745650"/>
                <a:gd name="connsiteX22" fmla="*/ 540789 w 581269"/>
                <a:gd name="connsiteY22" fmla="*/ 892918 h 1745650"/>
                <a:gd name="connsiteX23" fmla="*/ 517994 w 581269"/>
                <a:gd name="connsiteY23" fmla="*/ 892918 h 1745650"/>
                <a:gd name="connsiteX24" fmla="*/ 36550 w 581269"/>
                <a:gd name="connsiteY24" fmla="*/ 892918 h 1745650"/>
                <a:gd name="connsiteX25" fmla="*/ 0 w 581269"/>
                <a:gd name="connsiteY25" fmla="*/ 855582 h 1745650"/>
                <a:gd name="connsiteX26" fmla="*/ 0 w 581269"/>
                <a:gd name="connsiteY26" fmla="*/ 99027 h 1745650"/>
                <a:gd name="connsiteX27" fmla="*/ 37729 w 581269"/>
                <a:gd name="connsiteY27" fmla="*/ 62477 h 1745650"/>
                <a:gd name="connsiteX28" fmla="*/ 146202 w 581269"/>
                <a:gd name="connsiteY28" fmla="*/ 62084 h 1745650"/>
                <a:gd name="connsiteX29" fmla="*/ 227163 w 581269"/>
                <a:gd name="connsiteY29" fmla="*/ 124180 h 1745650"/>
                <a:gd name="connsiteX30" fmla="*/ 268822 w 581269"/>
                <a:gd name="connsiteY30" fmla="*/ 80948 h 1745650"/>
                <a:gd name="connsiteX31" fmla="*/ 225591 w 581269"/>
                <a:gd name="connsiteY31" fmla="*/ 39289 h 1745650"/>
                <a:gd name="connsiteX32" fmla="*/ 183931 w 581269"/>
                <a:gd name="connsiteY32" fmla="*/ 82520 h 1745650"/>
                <a:gd name="connsiteX33" fmla="*/ 227163 w 581269"/>
                <a:gd name="connsiteY33" fmla="*/ 124180 h 1745650"/>
                <a:gd name="connsiteX34" fmla="*/ 396946 w 581269"/>
                <a:gd name="connsiteY34" fmla="*/ 1662836 h 1745650"/>
                <a:gd name="connsiteX35" fmla="*/ 354500 w 581269"/>
                <a:gd name="connsiteY35" fmla="*/ 1621176 h 1745650"/>
                <a:gd name="connsiteX36" fmla="*/ 312840 w 581269"/>
                <a:gd name="connsiteY36" fmla="*/ 1663229 h 1745650"/>
                <a:gd name="connsiteX37" fmla="*/ 354893 w 581269"/>
                <a:gd name="connsiteY37" fmla="*/ 1704496 h 1745650"/>
                <a:gd name="connsiteX38" fmla="*/ 396946 w 581269"/>
                <a:gd name="connsiteY38" fmla="*/ 1662836 h 174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81269" h="1745650">
                  <a:moveTo>
                    <a:pt x="146202" y="62084"/>
                  </a:moveTo>
                  <a:cubicBezTo>
                    <a:pt x="158385" y="24747"/>
                    <a:pt x="182359" y="3917"/>
                    <a:pt x="219303" y="380"/>
                  </a:cubicBezTo>
                  <a:cubicBezTo>
                    <a:pt x="250744" y="-2371"/>
                    <a:pt x="277076" y="9812"/>
                    <a:pt x="294762" y="36931"/>
                  </a:cubicBezTo>
                  <a:cubicBezTo>
                    <a:pt x="320701" y="76232"/>
                    <a:pt x="307731" y="130075"/>
                    <a:pt x="267251" y="152870"/>
                  </a:cubicBezTo>
                  <a:cubicBezTo>
                    <a:pt x="225198" y="176844"/>
                    <a:pt x="172534" y="161123"/>
                    <a:pt x="152490" y="117106"/>
                  </a:cubicBezTo>
                  <a:cubicBezTo>
                    <a:pt x="146988" y="104922"/>
                    <a:pt x="141092" y="100992"/>
                    <a:pt x="128123" y="101385"/>
                  </a:cubicBezTo>
                  <a:cubicBezTo>
                    <a:pt x="99433" y="102564"/>
                    <a:pt x="70743" y="101778"/>
                    <a:pt x="40481" y="101778"/>
                  </a:cubicBezTo>
                  <a:cubicBezTo>
                    <a:pt x="40481" y="352129"/>
                    <a:pt x="40481" y="601301"/>
                    <a:pt x="40481" y="852831"/>
                  </a:cubicBezTo>
                  <a:cubicBezTo>
                    <a:pt x="48341" y="852831"/>
                    <a:pt x="56201" y="852831"/>
                    <a:pt x="63669" y="852831"/>
                  </a:cubicBezTo>
                  <a:cubicBezTo>
                    <a:pt x="224019" y="852831"/>
                    <a:pt x="384762" y="852831"/>
                    <a:pt x="545113" y="852831"/>
                  </a:cubicBezTo>
                  <a:cubicBezTo>
                    <a:pt x="577733" y="852831"/>
                    <a:pt x="581270" y="855975"/>
                    <a:pt x="581270" y="888595"/>
                  </a:cubicBezTo>
                  <a:cubicBezTo>
                    <a:pt x="581270" y="1142090"/>
                    <a:pt x="581270" y="1395585"/>
                    <a:pt x="581270" y="1649080"/>
                  </a:cubicBezTo>
                  <a:cubicBezTo>
                    <a:pt x="581270" y="1680522"/>
                    <a:pt x="577733" y="1684059"/>
                    <a:pt x="546685" y="1684059"/>
                  </a:cubicBezTo>
                  <a:cubicBezTo>
                    <a:pt x="514457" y="1684059"/>
                    <a:pt x="482623" y="1684452"/>
                    <a:pt x="450396" y="1684059"/>
                  </a:cubicBezTo>
                  <a:cubicBezTo>
                    <a:pt x="440177" y="1684059"/>
                    <a:pt x="434675" y="1686024"/>
                    <a:pt x="429959" y="1696635"/>
                  </a:cubicBezTo>
                  <a:cubicBezTo>
                    <a:pt x="413059" y="1734758"/>
                    <a:pt x="374544" y="1752836"/>
                    <a:pt x="334456" y="1743011"/>
                  </a:cubicBezTo>
                  <a:cubicBezTo>
                    <a:pt x="298299" y="1734365"/>
                    <a:pt x="273539" y="1700958"/>
                    <a:pt x="273932" y="1661264"/>
                  </a:cubicBezTo>
                  <a:cubicBezTo>
                    <a:pt x="274325" y="1623141"/>
                    <a:pt x="299871" y="1591700"/>
                    <a:pt x="336421" y="1583447"/>
                  </a:cubicBezTo>
                  <a:cubicBezTo>
                    <a:pt x="376116" y="1574407"/>
                    <a:pt x="413452" y="1594058"/>
                    <a:pt x="431531" y="1632181"/>
                  </a:cubicBezTo>
                  <a:cubicBezTo>
                    <a:pt x="433889" y="1637290"/>
                    <a:pt x="438998" y="1641220"/>
                    <a:pt x="443714" y="1644364"/>
                  </a:cubicBezTo>
                  <a:cubicBezTo>
                    <a:pt x="446466" y="1645936"/>
                    <a:pt x="451575" y="1644757"/>
                    <a:pt x="455505" y="1644757"/>
                  </a:cubicBezTo>
                  <a:cubicBezTo>
                    <a:pt x="483409" y="1644757"/>
                    <a:pt x="511706" y="1644757"/>
                    <a:pt x="540789" y="1644757"/>
                  </a:cubicBezTo>
                  <a:cubicBezTo>
                    <a:pt x="540789" y="1393620"/>
                    <a:pt x="540789" y="1144841"/>
                    <a:pt x="540789" y="892918"/>
                  </a:cubicBezTo>
                  <a:cubicBezTo>
                    <a:pt x="532929" y="892918"/>
                    <a:pt x="525462" y="892918"/>
                    <a:pt x="517994" y="892918"/>
                  </a:cubicBezTo>
                  <a:cubicBezTo>
                    <a:pt x="357644" y="892918"/>
                    <a:pt x="196901" y="892918"/>
                    <a:pt x="36550" y="892918"/>
                  </a:cubicBezTo>
                  <a:cubicBezTo>
                    <a:pt x="3144" y="892918"/>
                    <a:pt x="0" y="889381"/>
                    <a:pt x="0" y="855582"/>
                  </a:cubicBezTo>
                  <a:cubicBezTo>
                    <a:pt x="0" y="603266"/>
                    <a:pt x="0" y="351343"/>
                    <a:pt x="0" y="99027"/>
                  </a:cubicBezTo>
                  <a:cubicBezTo>
                    <a:pt x="0" y="66407"/>
                    <a:pt x="3930" y="62477"/>
                    <a:pt x="37729" y="62477"/>
                  </a:cubicBezTo>
                  <a:cubicBezTo>
                    <a:pt x="73101" y="62084"/>
                    <a:pt x="109258" y="62084"/>
                    <a:pt x="146202" y="62084"/>
                  </a:cubicBezTo>
                  <a:close/>
                  <a:moveTo>
                    <a:pt x="227163" y="124180"/>
                  </a:moveTo>
                  <a:cubicBezTo>
                    <a:pt x="251137" y="123787"/>
                    <a:pt x="269216" y="104922"/>
                    <a:pt x="268822" y="80948"/>
                  </a:cubicBezTo>
                  <a:cubicBezTo>
                    <a:pt x="268430" y="57367"/>
                    <a:pt x="249172" y="38896"/>
                    <a:pt x="225591" y="39289"/>
                  </a:cubicBezTo>
                  <a:cubicBezTo>
                    <a:pt x="201617" y="39682"/>
                    <a:pt x="183538" y="58546"/>
                    <a:pt x="183931" y="82520"/>
                  </a:cubicBezTo>
                  <a:cubicBezTo>
                    <a:pt x="184717" y="106494"/>
                    <a:pt x="203189" y="124573"/>
                    <a:pt x="227163" y="124180"/>
                  </a:cubicBezTo>
                  <a:close/>
                  <a:moveTo>
                    <a:pt x="396946" y="1662836"/>
                  </a:moveTo>
                  <a:cubicBezTo>
                    <a:pt x="396946" y="1638469"/>
                    <a:pt x="379260" y="1621176"/>
                    <a:pt x="354500" y="1621176"/>
                  </a:cubicBezTo>
                  <a:cubicBezTo>
                    <a:pt x="330133" y="1621176"/>
                    <a:pt x="312840" y="1638862"/>
                    <a:pt x="312840" y="1663229"/>
                  </a:cubicBezTo>
                  <a:cubicBezTo>
                    <a:pt x="312840" y="1687989"/>
                    <a:pt x="330133" y="1704889"/>
                    <a:pt x="354893" y="1704496"/>
                  </a:cubicBezTo>
                  <a:cubicBezTo>
                    <a:pt x="380046" y="1704889"/>
                    <a:pt x="397339" y="1687596"/>
                    <a:pt x="396946" y="1662836"/>
                  </a:cubicBezTo>
                  <a:close/>
                </a:path>
              </a:pathLst>
            </a:custGeom>
            <a:solidFill>
              <a:schemeClr val="accent2"/>
            </a:solidFill>
            <a:ln w="3926" cap="flat">
              <a:noFill/>
              <a:prstDash val="solid"/>
              <a:miter/>
            </a:ln>
          </p:spPr>
          <p:txBody>
            <a:bodyPr rtlCol="0" anchor="ctr"/>
            <a:lstStyle/>
            <a:p>
              <a:endParaRPr lang="en-US"/>
            </a:p>
          </p:txBody>
        </p:sp>
        <p:sp>
          <p:nvSpPr>
            <p:cNvPr id="14" name="Freeform: Shape 156">
              <a:extLst>
                <a:ext uri="{FF2B5EF4-FFF2-40B4-BE49-F238E27FC236}">
                  <a16:creationId xmlns:a16="http://schemas.microsoft.com/office/drawing/2014/main" id="{DE5E05B5-D072-4A2F-AB6D-79B4305655B2}"/>
                </a:ext>
              </a:extLst>
            </p:cNvPr>
            <p:cNvSpPr/>
            <p:nvPr/>
          </p:nvSpPr>
          <p:spPr>
            <a:xfrm>
              <a:off x="4357439" y="2811716"/>
              <a:ext cx="1622011" cy="443980"/>
            </a:xfrm>
            <a:custGeom>
              <a:avLst/>
              <a:gdLst>
                <a:gd name="connsiteX0" fmla="*/ 1459285 w 1622011"/>
                <a:gd name="connsiteY0" fmla="*/ 63131 h 443980"/>
                <a:gd name="connsiteX1" fmla="*/ 1553216 w 1622011"/>
                <a:gd name="connsiteY1" fmla="*/ 1428 h 443980"/>
                <a:gd name="connsiteX2" fmla="*/ 1621993 w 1622011"/>
                <a:gd name="connsiteY2" fmla="*/ 80424 h 443980"/>
                <a:gd name="connsiteX3" fmla="*/ 1560683 w 1622011"/>
                <a:gd name="connsiteY3" fmla="*/ 161385 h 443980"/>
                <a:gd name="connsiteX4" fmla="*/ 1458892 w 1622011"/>
                <a:gd name="connsiteY4" fmla="*/ 102826 h 443980"/>
                <a:gd name="connsiteX5" fmla="*/ 926356 w 1622011"/>
                <a:gd name="connsiteY5" fmla="*/ 102826 h 443980"/>
                <a:gd name="connsiteX6" fmla="*/ 926356 w 1622011"/>
                <a:gd name="connsiteY6" fmla="*/ 124049 h 443980"/>
                <a:gd name="connsiteX7" fmla="*/ 926356 w 1622011"/>
                <a:gd name="connsiteY7" fmla="*/ 350033 h 443980"/>
                <a:gd name="connsiteX8" fmla="*/ 894522 w 1622011"/>
                <a:gd name="connsiteY8" fmla="*/ 381867 h 443980"/>
                <a:gd name="connsiteX9" fmla="*/ 185128 w 1622011"/>
                <a:gd name="connsiteY9" fmla="*/ 381474 h 443980"/>
                <a:gd name="connsiteX10" fmla="*/ 154080 w 1622011"/>
                <a:gd name="connsiteY10" fmla="*/ 399553 h 443980"/>
                <a:gd name="connsiteX11" fmla="*/ 61722 w 1622011"/>
                <a:gd name="connsiteY11" fmla="*/ 441212 h 443980"/>
                <a:gd name="connsiteX12" fmla="*/ 18 w 1622011"/>
                <a:gd name="connsiteY12" fmla="*/ 360251 h 443980"/>
                <a:gd name="connsiteX13" fmla="*/ 62508 w 1622011"/>
                <a:gd name="connsiteY13" fmla="*/ 282041 h 443980"/>
                <a:gd name="connsiteX14" fmla="*/ 156045 w 1622011"/>
                <a:gd name="connsiteY14" fmla="*/ 326059 h 443980"/>
                <a:gd name="connsiteX15" fmla="*/ 162334 w 1622011"/>
                <a:gd name="connsiteY15" fmla="*/ 340993 h 443980"/>
                <a:gd name="connsiteX16" fmla="*/ 886661 w 1622011"/>
                <a:gd name="connsiteY16" fmla="*/ 340993 h 443980"/>
                <a:gd name="connsiteX17" fmla="*/ 886661 w 1622011"/>
                <a:gd name="connsiteY17" fmla="*/ 318984 h 443980"/>
                <a:gd name="connsiteX18" fmla="*/ 886661 w 1622011"/>
                <a:gd name="connsiteY18" fmla="*/ 93000 h 443980"/>
                <a:gd name="connsiteX19" fmla="*/ 917317 w 1622011"/>
                <a:gd name="connsiteY19" fmla="*/ 61952 h 443980"/>
                <a:gd name="connsiteX20" fmla="*/ 1436097 w 1622011"/>
                <a:gd name="connsiteY20" fmla="*/ 61952 h 443980"/>
                <a:gd name="connsiteX21" fmla="*/ 1459285 w 1622011"/>
                <a:gd name="connsiteY21" fmla="*/ 63131 h 443980"/>
                <a:gd name="connsiteX22" fmla="*/ 1540639 w 1622011"/>
                <a:gd name="connsiteY22" fmla="*/ 39943 h 443980"/>
                <a:gd name="connsiteX23" fmla="*/ 1497800 w 1622011"/>
                <a:gd name="connsiteY23" fmla="*/ 81603 h 443980"/>
                <a:gd name="connsiteX24" fmla="*/ 1539067 w 1622011"/>
                <a:gd name="connsiteY24" fmla="*/ 124835 h 443980"/>
                <a:gd name="connsiteX25" fmla="*/ 1583085 w 1622011"/>
                <a:gd name="connsiteY25" fmla="*/ 81996 h 443980"/>
                <a:gd name="connsiteX26" fmla="*/ 1540639 w 1622011"/>
                <a:gd name="connsiteY26" fmla="*/ 39943 h 443980"/>
                <a:gd name="connsiteX27" fmla="*/ 82158 w 1622011"/>
                <a:gd name="connsiteY27" fmla="*/ 405055 h 443980"/>
                <a:gd name="connsiteX28" fmla="*/ 124997 w 1622011"/>
                <a:gd name="connsiteY28" fmla="*/ 363002 h 443980"/>
                <a:gd name="connsiteX29" fmla="*/ 82944 w 1622011"/>
                <a:gd name="connsiteY29" fmla="*/ 320163 h 443980"/>
                <a:gd name="connsiteX30" fmla="*/ 40499 w 1622011"/>
                <a:gd name="connsiteY30" fmla="*/ 362216 h 443980"/>
                <a:gd name="connsiteX31" fmla="*/ 82158 w 1622011"/>
                <a:gd name="connsiteY31" fmla="*/ 405055 h 44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622011" h="443980">
                  <a:moveTo>
                    <a:pt x="1459285" y="63131"/>
                  </a:moveTo>
                  <a:cubicBezTo>
                    <a:pt x="1478936" y="15969"/>
                    <a:pt x="1513128" y="-6040"/>
                    <a:pt x="1553216" y="1428"/>
                  </a:cubicBezTo>
                  <a:cubicBezTo>
                    <a:pt x="1593696" y="8895"/>
                    <a:pt x="1621207" y="40729"/>
                    <a:pt x="1621993" y="80424"/>
                  </a:cubicBezTo>
                  <a:cubicBezTo>
                    <a:pt x="1622779" y="118939"/>
                    <a:pt x="1597233" y="152739"/>
                    <a:pt x="1560683" y="161385"/>
                  </a:cubicBezTo>
                  <a:cubicBezTo>
                    <a:pt x="1515879" y="171997"/>
                    <a:pt x="1483259" y="153525"/>
                    <a:pt x="1458892" y="102826"/>
                  </a:cubicBezTo>
                  <a:cubicBezTo>
                    <a:pt x="1282428" y="102826"/>
                    <a:pt x="1105571" y="102826"/>
                    <a:pt x="926356" y="102826"/>
                  </a:cubicBezTo>
                  <a:cubicBezTo>
                    <a:pt x="926356" y="110293"/>
                    <a:pt x="926356" y="117367"/>
                    <a:pt x="926356" y="124049"/>
                  </a:cubicBezTo>
                  <a:cubicBezTo>
                    <a:pt x="926356" y="199508"/>
                    <a:pt x="926356" y="274573"/>
                    <a:pt x="926356" y="350033"/>
                  </a:cubicBezTo>
                  <a:cubicBezTo>
                    <a:pt x="926356" y="377937"/>
                    <a:pt x="922426" y="381867"/>
                    <a:pt x="894522" y="381867"/>
                  </a:cubicBezTo>
                  <a:cubicBezTo>
                    <a:pt x="657926" y="381867"/>
                    <a:pt x="421724" y="381867"/>
                    <a:pt x="185128" y="381474"/>
                  </a:cubicBezTo>
                  <a:cubicBezTo>
                    <a:pt x="170194" y="381474"/>
                    <a:pt x="161155" y="383046"/>
                    <a:pt x="154080" y="399553"/>
                  </a:cubicBezTo>
                  <a:cubicBezTo>
                    <a:pt x="139146" y="434138"/>
                    <a:pt x="98272" y="451038"/>
                    <a:pt x="61722" y="441212"/>
                  </a:cubicBezTo>
                  <a:cubicBezTo>
                    <a:pt x="23992" y="431387"/>
                    <a:pt x="-768" y="398766"/>
                    <a:pt x="18" y="360251"/>
                  </a:cubicBezTo>
                  <a:cubicBezTo>
                    <a:pt x="804" y="322128"/>
                    <a:pt x="26350" y="289901"/>
                    <a:pt x="62508" y="282041"/>
                  </a:cubicBezTo>
                  <a:cubicBezTo>
                    <a:pt x="101809" y="273394"/>
                    <a:pt x="139146" y="290687"/>
                    <a:pt x="156045" y="326059"/>
                  </a:cubicBezTo>
                  <a:cubicBezTo>
                    <a:pt x="158403" y="330775"/>
                    <a:pt x="159976" y="335491"/>
                    <a:pt x="162334" y="340993"/>
                  </a:cubicBezTo>
                  <a:cubicBezTo>
                    <a:pt x="403252" y="340993"/>
                    <a:pt x="644171" y="340993"/>
                    <a:pt x="886661" y="340993"/>
                  </a:cubicBezTo>
                  <a:cubicBezTo>
                    <a:pt x="886661" y="333133"/>
                    <a:pt x="886661" y="326059"/>
                    <a:pt x="886661" y="318984"/>
                  </a:cubicBezTo>
                  <a:cubicBezTo>
                    <a:pt x="886661" y="243525"/>
                    <a:pt x="886661" y="168459"/>
                    <a:pt x="886661" y="93000"/>
                  </a:cubicBezTo>
                  <a:cubicBezTo>
                    <a:pt x="886661" y="66668"/>
                    <a:pt x="891377" y="61952"/>
                    <a:pt x="917317" y="61952"/>
                  </a:cubicBezTo>
                  <a:cubicBezTo>
                    <a:pt x="1090243" y="61952"/>
                    <a:pt x="1263170" y="61952"/>
                    <a:pt x="1436097" y="61952"/>
                  </a:cubicBezTo>
                  <a:cubicBezTo>
                    <a:pt x="1443564" y="63131"/>
                    <a:pt x="1451032" y="63131"/>
                    <a:pt x="1459285" y="63131"/>
                  </a:cubicBezTo>
                  <a:close/>
                  <a:moveTo>
                    <a:pt x="1540639" y="39943"/>
                  </a:moveTo>
                  <a:cubicBezTo>
                    <a:pt x="1517451" y="39550"/>
                    <a:pt x="1498194" y="58415"/>
                    <a:pt x="1497800" y="81603"/>
                  </a:cubicBezTo>
                  <a:cubicBezTo>
                    <a:pt x="1497407" y="104398"/>
                    <a:pt x="1516272" y="124049"/>
                    <a:pt x="1539067" y="124835"/>
                  </a:cubicBezTo>
                  <a:cubicBezTo>
                    <a:pt x="1563041" y="125621"/>
                    <a:pt x="1583085" y="105970"/>
                    <a:pt x="1583085" y="81996"/>
                  </a:cubicBezTo>
                  <a:cubicBezTo>
                    <a:pt x="1582692" y="59201"/>
                    <a:pt x="1563827" y="40336"/>
                    <a:pt x="1540639" y="39943"/>
                  </a:cubicBezTo>
                  <a:close/>
                  <a:moveTo>
                    <a:pt x="82158" y="405055"/>
                  </a:moveTo>
                  <a:cubicBezTo>
                    <a:pt x="106132" y="405055"/>
                    <a:pt x="124604" y="386976"/>
                    <a:pt x="124997" y="363002"/>
                  </a:cubicBezTo>
                  <a:cubicBezTo>
                    <a:pt x="125390" y="339421"/>
                    <a:pt x="106918" y="320556"/>
                    <a:pt x="82944" y="320163"/>
                  </a:cubicBezTo>
                  <a:cubicBezTo>
                    <a:pt x="58971" y="319770"/>
                    <a:pt x="40499" y="338242"/>
                    <a:pt x="40499" y="362216"/>
                  </a:cubicBezTo>
                  <a:cubicBezTo>
                    <a:pt x="40499" y="386583"/>
                    <a:pt x="58184" y="405055"/>
                    <a:pt x="82158" y="405055"/>
                  </a:cubicBezTo>
                  <a:close/>
                </a:path>
              </a:pathLst>
            </a:custGeom>
            <a:solidFill>
              <a:schemeClr val="accent2"/>
            </a:solidFill>
            <a:ln w="3926" cap="flat">
              <a:noFill/>
              <a:prstDash val="solid"/>
              <a:miter/>
            </a:ln>
          </p:spPr>
          <p:txBody>
            <a:bodyPr rtlCol="0" anchor="ctr"/>
            <a:lstStyle/>
            <a:p>
              <a:endParaRPr lang="en-US"/>
            </a:p>
          </p:txBody>
        </p:sp>
        <p:sp>
          <p:nvSpPr>
            <p:cNvPr id="15" name="Freeform: Shape 157">
              <a:extLst>
                <a:ext uri="{FF2B5EF4-FFF2-40B4-BE49-F238E27FC236}">
                  <a16:creationId xmlns:a16="http://schemas.microsoft.com/office/drawing/2014/main" id="{E5D65546-1052-433F-81A0-B604BD98E52F}"/>
                </a:ext>
              </a:extLst>
            </p:cNvPr>
            <p:cNvSpPr/>
            <p:nvPr/>
          </p:nvSpPr>
          <p:spPr>
            <a:xfrm>
              <a:off x="5201257" y="3031454"/>
              <a:ext cx="778568" cy="607069"/>
            </a:xfrm>
            <a:custGeom>
              <a:avLst/>
              <a:gdLst>
                <a:gd name="connsiteX0" fmla="*/ 738481 w 778568"/>
                <a:gd name="connsiteY0" fmla="*/ 504052 h 607069"/>
                <a:gd name="connsiteX1" fmla="*/ 738481 w 778568"/>
                <a:gd name="connsiteY1" fmla="*/ 103569 h 607069"/>
                <a:gd name="connsiteX2" fmla="*/ 719223 w 778568"/>
                <a:gd name="connsiteY2" fmla="*/ 102783 h 607069"/>
                <a:gd name="connsiteX3" fmla="*/ 351754 w 778568"/>
                <a:gd name="connsiteY3" fmla="*/ 102390 h 607069"/>
                <a:gd name="connsiteX4" fmla="*/ 325814 w 778568"/>
                <a:gd name="connsiteY4" fmla="*/ 118897 h 607069"/>
                <a:gd name="connsiteX5" fmla="*/ 231884 w 778568"/>
                <a:gd name="connsiteY5" fmla="*/ 161342 h 607069"/>
                <a:gd name="connsiteX6" fmla="*/ 171752 w 778568"/>
                <a:gd name="connsiteY6" fmla="*/ 81560 h 607069"/>
                <a:gd name="connsiteX7" fmla="*/ 234635 w 778568"/>
                <a:gd name="connsiteY7" fmla="*/ 2171 h 607069"/>
                <a:gd name="connsiteX8" fmla="*/ 326208 w 778568"/>
                <a:gd name="connsiteY8" fmla="*/ 46189 h 607069"/>
                <a:gd name="connsiteX9" fmla="*/ 353719 w 778568"/>
                <a:gd name="connsiteY9" fmla="*/ 63482 h 607069"/>
                <a:gd name="connsiteX10" fmla="*/ 746734 w 778568"/>
                <a:gd name="connsiteY10" fmla="*/ 63088 h 607069"/>
                <a:gd name="connsiteX11" fmla="*/ 778568 w 778568"/>
                <a:gd name="connsiteY11" fmla="*/ 94923 h 607069"/>
                <a:gd name="connsiteX12" fmla="*/ 778568 w 778568"/>
                <a:gd name="connsiteY12" fmla="*/ 511519 h 607069"/>
                <a:gd name="connsiteX13" fmla="*/ 744376 w 778568"/>
                <a:gd name="connsiteY13" fmla="*/ 545712 h 607069"/>
                <a:gd name="connsiteX14" fmla="*/ 182364 w 778568"/>
                <a:gd name="connsiteY14" fmla="*/ 545319 h 607069"/>
                <a:gd name="connsiteX15" fmla="*/ 154067 w 778568"/>
                <a:gd name="connsiteY15" fmla="*/ 561825 h 607069"/>
                <a:gd name="connsiteX16" fmla="*/ 62101 w 778568"/>
                <a:gd name="connsiteY16" fmla="*/ 604664 h 607069"/>
                <a:gd name="connsiteX17" fmla="*/ 5 w 778568"/>
                <a:gd name="connsiteY17" fmla="*/ 524489 h 607069"/>
                <a:gd name="connsiteX18" fmla="*/ 61315 w 778568"/>
                <a:gd name="connsiteY18" fmla="*/ 445493 h 607069"/>
                <a:gd name="connsiteX19" fmla="*/ 155246 w 778568"/>
                <a:gd name="connsiteY19" fmla="*/ 489117 h 607069"/>
                <a:gd name="connsiteX20" fmla="*/ 177255 w 778568"/>
                <a:gd name="connsiteY20" fmla="*/ 506017 h 607069"/>
                <a:gd name="connsiteX21" fmla="*/ 723546 w 778568"/>
                <a:gd name="connsiteY21" fmla="*/ 505624 h 607069"/>
                <a:gd name="connsiteX22" fmla="*/ 738481 w 778568"/>
                <a:gd name="connsiteY22" fmla="*/ 504052 h 607069"/>
                <a:gd name="connsiteX23" fmla="*/ 81752 w 778568"/>
                <a:gd name="connsiteY23" fmla="*/ 483222 h 607069"/>
                <a:gd name="connsiteX24" fmla="*/ 39699 w 778568"/>
                <a:gd name="connsiteY24" fmla="*/ 524882 h 607069"/>
                <a:gd name="connsiteX25" fmla="*/ 81752 w 778568"/>
                <a:gd name="connsiteY25" fmla="*/ 566541 h 607069"/>
                <a:gd name="connsiteX26" fmla="*/ 123805 w 778568"/>
                <a:gd name="connsiteY26" fmla="*/ 524489 h 607069"/>
                <a:gd name="connsiteX27" fmla="*/ 81752 w 778568"/>
                <a:gd name="connsiteY27" fmla="*/ 483222 h 607069"/>
                <a:gd name="connsiteX28" fmla="*/ 295552 w 778568"/>
                <a:gd name="connsiteY28" fmla="*/ 82739 h 607069"/>
                <a:gd name="connsiteX29" fmla="*/ 254286 w 778568"/>
                <a:gd name="connsiteY29" fmla="*/ 39901 h 607069"/>
                <a:gd name="connsiteX30" fmla="*/ 211840 w 778568"/>
                <a:gd name="connsiteY30" fmla="*/ 81167 h 607069"/>
                <a:gd name="connsiteX31" fmla="*/ 252714 w 778568"/>
                <a:gd name="connsiteY31" fmla="*/ 124006 h 607069"/>
                <a:gd name="connsiteX32" fmla="*/ 295552 w 778568"/>
                <a:gd name="connsiteY32" fmla="*/ 82739 h 607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78568" h="607069">
                  <a:moveTo>
                    <a:pt x="738481" y="504052"/>
                  </a:moveTo>
                  <a:cubicBezTo>
                    <a:pt x="738481" y="369641"/>
                    <a:pt x="738481" y="237587"/>
                    <a:pt x="738481" y="103569"/>
                  </a:cubicBezTo>
                  <a:cubicBezTo>
                    <a:pt x="731799" y="103176"/>
                    <a:pt x="725511" y="102783"/>
                    <a:pt x="719223" y="102783"/>
                  </a:cubicBezTo>
                  <a:cubicBezTo>
                    <a:pt x="596602" y="102783"/>
                    <a:pt x="474374" y="102783"/>
                    <a:pt x="351754" y="102390"/>
                  </a:cubicBezTo>
                  <a:cubicBezTo>
                    <a:pt x="338391" y="102390"/>
                    <a:pt x="331710" y="105534"/>
                    <a:pt x="325814" y="118897"/>
                  </a:cubicBezTo>
                  <a:cubicBezTo>
                    <a:pt x="310094" y="154268"/>
                    <a:pt x="270792" y="170775"/>
                    <a:pt x="231884" y="161342"/>
                  </a:cubicBezTo>
                  <a:cubicBezTo>
                    <a:pt x="196512" y="153089"/>
                    <a:pt x="171359" y="119683"/>
                    <a:pt x="171752" y="81560"/>
                  </a:cubicBezTo>
                  <a:cubicBezTo>
                    <a:pt x="171752" y="42259"/>
                    <a:pt x="196905" y="10817"/>
                    <a:pt x="234635" y="2171"/>
                  </a:cubicBezTo>
                  <a:cubicBezTo>
                    <a:pt x="271578" y="-6475"/>
                    <a:pt x="310880" y="11211"/>
                    <a:pt x="326208" y="46189"/>
                  </a:cubicBezTo>
                  <a:cubicBezTo>
                    <a:pt x="332103" y="59944"/>
                    <a:pt x="339177" y="63875"/>
                    <a:pt x="353719" y="63482"/>
                  </a:cubicBezTo>
                  <a:cubicBezTo>
                    <a:pt x="484593" y="62695"/>
                    <a:pt x="615860" y="63088"/>
                    <a:pt x="746734" y="63088"/>
                  </a:cubicBezTo>
                  <a:cubicBezTo>
                    <a:pt x="774638" y="63088"/>
                    <a:pt x="778568" y="67019"/>
                    <a:pt x="778568" y="94923"/>
                  </a:cubicBezTo>
                  <a:cubicBezTo>
                    <a:pt x="778568" y="233657"/>
                    <a:pt x="778568" y="372785"/>
                    <a:pt x="778568" y="511519"/>
                  </a:cubicBezTo>
                  <a:cubicBezTo>
                    <a:pt x="778568" y="540995"/>
                    <a:pt x="773852" y="545712"/>
                    <a:pt x="744376" y="545712"/>
                  </a:cubicBezTo>
                  <a:cubicBezTo>
                    <a:pt x="556908" y="545712"/>
                    <a:pt x="369832" y="545712"/>
                    <a:pt x="182364" y="545319"/>
                  </a:cubicBezTo>
                  <a:cubicBezTo>
                    <a:pt x="168608" y="545319"/>
                    <a:pt x="160355" y="547677"/>
                    <a:pt x="154067" y="561825"/>
                  </a:cubicBezTo>
                  <a:cubicBezTo>
                    <a:pt x="138346" y="596804"/>
                    <a:pt x="99045" y="613703"/>
                    <a:pt x="62101" y="604664"/>
                  </a:cubicBezTo>
                  <a:cubicBezTo>
                    <a:pt x="24372" y="595625"/>
                    <a:pt x="-388" y="563397"/>
                    <a:pt x="5" y="524489"/>
                  </a:cubicBezTo>
                  <a:cubicBezTo>
                    <a:pt x="5" y="486366"/>
                    <a:pt x="25944" y="453353"/>
                    <a:pt x="61315" y="445493"/>
                  </a:cubicBezTo>
                  <a:cubicBezTo>
                    <a:pt x="100617" y="436846"/>
                    <a:pt x="138739" y="454139"/>
                    <a:pt x="155246" y="489117"/>
                  </a:cubicBezTo>
                  <a:cubicBezTo>
                    <a:pt x="159962" y="499336"/>
                    <a:pt x="163499" y="506017"/>
                    <a:pt x="177255" y="506017"/>
                  </a:cubicBezTo>
                  <a:cubicBezTo>
                    <a:pt x="359221" y="505624"/>
                    <a:pt x="541187" y="505624"/>
                    <a:pt x="723546" y="505624"/>
                  </a:cubicBezTo>
                  <a:cubicBezTo>
                    <a:pt x="727869" y="505231"/>
                    <a:pt x="732193" y="504445"/>
                    <a:pt x="738481" y="504052"/>
                  </a:cubicBezTo>
                  <a:close/>
                  <a:moveTo>
                    <a:pt x="81752" y="483222"/>
                  </a:moveTo>
                  <a:cubicBezTo>
                    <a:pt x="56992" y="483222"/>
                    <a:pt x="39699" y="500515"/>
                    <a:pt x="39699" y="524882"/>
                  </a:cubicBezTo>
                  <a:cubicBezTo>
                    <a:pt x="39699" y="548856"/>
                    <a:pt x="57778" y="566934"/>
                    <a:pt x="81752" y="566541"/>
                  </a:cubicBezTo>
                  <a:cubicBezTo>
                    <a:pt x="106119" y="566541"/>
                    <a:pt x="123805" y="548856"/>
                    <a:pt x="123805" y="524489"/>
                  </a:cubicBezTo>
                  <a:cubicBezTo>
                    <a:pt x="123805" y="500515"/>
                    <a:pt x="106119" y="483222"/>
                    <a:pt x="81752" y="483222"/>
                  </a:cubicBezTo>
                  <a:close/>
                  <a:moveTo>
                    <a:pt x="295552" y="82739"/>
                  </a:moveTo>
                  <a:cubicBezTo>
                    <a:pt x="295945" y="58372"/>
                    <a:pt x="278653" y="40294"/>
                    <a:pt x="254286" y="39901"/>
                  </a:cubicBezTo>
                  <a:cubicBezTo>
                    <a:pt x="229526" y="39508"/>
                    <a:pt x="212233" y="56407"/>
                    <a:pt x="211840" y="81167"/>
                  </a:cubicBezTo>
                  <a:cubicBezTo>
                    <a:pt x="211447" y="106320"/>
                    <a:pt x="228347" y="123613"/>
                    <a:pt x="252714" y="124006"/>
                  </a:cubicBezTo>
                  <a:cubicBezTo>
                    <a:pt x="277474" y="124006"/>
                    <a:pt x="295159" y="107106"/>
                    <a:pt x="295552" y="82739"/>
                  </a:cubicBezTo>
                  <a:close/>
                </a:path>
              </a:pathLst>
            </a:custGeom>
            <a:solidFill>
              <a:schemeClr val="accent2"/>
            </a:solidFill>
            <a:ln w="3926" cap="flat">
              <a:noFill/>
              <a:prstDash val="solid"/>
              <a:miter/>
            </a:ln>
          </p:spPr>
          <p:txBody>
            <a:bodyPr rtlCol="0" anchor="ctr"/>
            <a:lstStyle/>
            <a:p>
              <a:endParaRPr lang="en-US"/>
            </a:p>
          </p:txBody>
        </p:sp>
        <p:sp>
          <p:nvSpPr>
            <p:cNvPr id="16" name="Freeform: Shape 158">
              <a:extLst>
                <a:ext uri="{FF2B5EF4-FFF2-40B4-BE49-F238E27FC236}">
                  <a16:creationId xmlns:a16="http://schemas.microsoft.com/office/drawing/2014/main" id="{E848EC13-1DAE-41DD-AE85-561083471DC0}"/>
                </a:ext>
              </a:extLst>
            </p:cNvPr>
            <p:cNvSpPr/>
            <p:nvPr/>
          </p:nvSpPr>
          <p:spPr>
            <a:xfrm>
              <a:off x="4082346" y="3277979"/>
              <a:ext cx="1739884" cy="170017"/>
            </a:xfrm>
            <a:custGeom>
              <a:avLst/>
              <a:gdLst>
                <a:gd name="connsiteX0" fmla="*/ 162315 w 1739884"/>
                <a:gd name="connsiteY0" fmla="*/ 68094 h 170017"/>
                <a:gd name="connsiteX1" fmla="*/ 419741 w 1739884"/>
                <a:gd name="connsiteY1" fmla="*/ 68094 h 170017"/>
                <a:gd name="connsiteX2" fmla="*/ 1555556 w 1739884"/>
                <a:gd name="connsiteY2" fmla="*/ 62985 h 170017"/>
                <a:gd name="connsiteX3" fmla="*/ 1584639 w 1739884"/>
                <a:gd name="connsiteY3" fmla="*/ 44906 h 170017"/>
                <a:gd name="connsiteX4" fmla="*/ 1676997 w 1739884"/>
                <a:gd name="connsiteY4" fmla="*/ 2067 h 170017"/>
                <a:gd name="connsiteX5" fmla="*/ 1739880 w 1739884"/>
                <a:gd name="connsiteY5" fmla="*/ 82635 h 170017"/>
                <a:gd name="connsiteX6" fmla="*/ 1677783 w 1739884"/>
                <a:gd name="connsiteY6" fmla="*/ 161632 h 170017"/>
                <a:gd name="connsiteX7" fmla="*/ 1585425 w 1739884"/>
                <a:gd name="connsiteY7" fmla="*/ 119579 h 170017"/>
                <a:gd name="connsiteX8" fmla="*/ 1555948 w 1739884"/>
                <a:gd name="connsiteY8" fmla="*/ 102286 h 170017"/>
                <a:gd name="connsiteX9" fmla="*/ 184717 w 1739884"/>
                <a:gd name="connsiteY9" fmla="*/ 107788 h 170017"/>
                <a:gd name="connsiteX10" fmla="*/ 154062 w 1739884"/>
                <a:gd name="connsiteY10" fmla="*/ 126653 h 170017"/>
                <a:gd name="connsiteX11" fmla="*/ 61310 w 1739884"/>
                <a:gd name="connsiteY11" fmla="*/ 167134 h 170017"/>
                <a:gd name="connsiteX12" fmla="*/ 0 w 1739884"/>
                <a:gd name="connsiteY12" fmla="*/ 88138 h 170017"/>
                <a:gd name="connsiteX13" fmla="*/ 61310 w 1739884"/>
                <a:gd name="connsiteY13" fmla="*/ 9141 h 170017"/>
                <a:gd name="connsiteX14" fmla="*/ 155634 w 1739884"/>
                <a:gd name="connsiteY14" fmla="*/ 51587 h 170017"/>
                <a:gd name="connsiteX15" fmla="*/ 162315 w 1739884"/>
                <a:gd name="connsiteY15" fmla="*/ 68094 h 170017"/>
                <a:gd name="connsiteX16" fmla="*/ 124193 w 1739884"/>
                <a:gd name="connsiteY16" fmla="*/ 87745 h 170017"/>
                <a:gd name="connsiteX17" fmla="*/ 81354 w 1739884"/>
                <a:gd name="connsiteY17" fmla="*/ 45692 h 170017"/>
                <a:gd name="connsiteX18" fmla="*/ 38909 w 1739884"/>
                <a:gd name="connsiteY18" fmla="*/ 87745 h 170017"/>
                <a:gd name="connsiteX19" fmla="*/ 82533 w 1739884"/>
                <a:gd name="connsiteY19" fmla="*/ 130583 h 170017"/>
                <a:gd name="connsiteX20" fmla="*/ 124193 w 1739884"/>
                <a:gd name="connsiteY20" fmla="*/ 87745 h 170017"/>
                <a:gd name="connsiteX21" fmla="*/ 1657740 w 1739884"/>
                <a:gd name="connsiteY21" fmla="*/ 123902 h 170017"/>
                <a:gd name="connsiteX22" fmla="*/ 1699792 w 1739884"/>
                <a:gd name="connsiteY22" fmla="*/ 81456 h 170017"/>
                <a:gd name="connsiteX23" fmla="*/ 1656561 w 1739884"/>
                <a:gd name="connsiteY23" fmla="*/ 40190 h 170017"/>
                <a:gd name="connsiteX24" fmla="*/ 1614901 w 1739884"/>
                <a:gd name="connsiteY24" fmla="*/ 82242 h 170017"/>
                <a:gd name="connsiteX25" fmla="*/ 1657740 w 1739884"/>
                <a:gd name="connsiteY25" fmla="*/ 123902 h 17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39884" h="170017">
                  <a:moveTo>
                    <a:pt x="162315" y="68094"/>
                  </a:moveTo>
                  <a:cubicBezTo>
                    <a:pt x="248386" y="68094"/>
                    <a:pt x="334063" y="68487"/>
                    <a:pt x="419741" y="68094"/>
                  </a:cubicBezTo>
                  <a:cubicBezTo>
                    <a:pt x="798215" y="66522"/>
                    <a:pt x="1176689" y="64557"/>
                    <a:pt x="1555556" y="62985"/>
                  </a:cubicBezTo>
                  <a:cubicBezTo>
                    <a:pt x="1570097" y="62985"/>
                    <a:pt x="1577957" y="60233"/>
                    <a:pt x="1584639" y="44906"/>
                  </a:cubicBezTo>
                  <a:cubicBezTo>
                    <a:pt x="1599180" y="10713"/>
                    <a:pt x="1638482" y="-6186"/>
                    <a:pt x="1676997" y="2067"/>
                  </a:cubicBezTo>
                  <a:cubicBezTo>
                    <a:pt x="1712762" y="9928"/>
                    <a:pt x="1740273" y="45299"/>
                    <a:pt x="1739880" y="82635"/>
                  </a:cubicBezTo>
                  <a:cubicBezTo>
                    <a:pt x="1739487" y="119972"/>
                    <a:pt x="1713548" y="152592"/>
                    <a:pt x="1677783" y="161632"/>
                  </a:cubicBezTo>
                  <a:cubicBezTo>
                    <a:pt x="1640840" y="171064"/>
                    <a:pt x="1600359" y="154164"/>
                    <a:pt x="1585425" y="119579"/>
                  </a:cubicBezTo>
                  <a:cubicBezTo>
                    <a:pt x="1578744" y="103858"/>
                    <a:pt x="1570490" y="102286"/>
                    <a:pt x="1555948" y="102286"/>
                  </a:cubicBezTo>
                  <a:cubicBezTo>
                    <a:pt x="1098871" y="104251"/>
                    <a:pt x="641794" y="106216"/>
                    <a:pt x="184717" y="107788"/>
                  </a:cubicBezTo>
                  <a:cubicBezTo>
                    <a:pt x="168997" y="107788"/>
                    <a:pt x="161136" y="112112"/>
                    <a:pt x="154062" y="126653"/>
                  </a:cubicBezTo>
                  <a:cubicBezTo>
                    <a:pt x="137948" y="161239"/>
                    <a:pt x="98647" y="176959"/>
                    <a:pt x="61310" y="167134"/>
                  </a:cubicBezTo>
                  <a:cubicBezTo>
                    <a:pt x="24760" y="157701"/>
                    <a:pt x="0" y="125867"/>
                    <a:pt x="0" y="88138"/>
                  </a:cubicBezTo>
                  <a:cubicBezTo>
                    <a:pt x="0" y="50408"/>
                    <a:pt x="25939" y="17395"/>
                    <a:pt x="61310" y="9141"/>
                  </a:cubicBezTo>
                  <a:cubicBezTo>
                    <a:pt x="100612" y="102"/>
                    <a:pt x="138341" y="17002"/>
                    <a:pt x="155634" y="51587"/>
                  </a:cubicBezTo>
                  <a:cubicBezTo>
                    <a:pt x="157599" y="57089"/>
                    <a:pt x="159957" y="62199"/>
                    <a:pt x="162315" y="68094"/>
                  </a:cubicBezTo>
                  <a:close/>
                  <a:moveTo>
                    <a:pt x="124193" y="87745"/>
                  </a:moveTo>
                  <a:cubicBezTo>
                    <a:pt x="123800" y="64557"/>
                    <a:pt x="104935" y="45692"/>
                    <a:pt x="81354" y="45692"/>
                  </a:cubicBezTo>
                  <a:cubicBezTo>
                    <a:pt x="57773" y="45692"/>
                    <a:pt x="38909" y="64557"/>
                    <a:pt x="38909" y="87745"/>
                  </a:cubicBezTo>
                  <a:cubicBezTo>
                    <a:pt x="38516" y="111719"/>
                    <a:pt x="58559" y="131369"/>
                    <a:pt x="82533" y="130583"/>
                  </a:cubicBezTo>
                  <a:cubicBezTo>
                    <a:pt x="105721" y="130190"/>
                    <a:pt x="124586" y="110932"/>
                    <a:pt x="124193" y="87745"/>
                  </a:cubicBezTo>
                  <a:close/>
                  <a:moveTo>
                    <a:pt x="1657740" y="123902"/>
                  </a:moveTo>
                  <a:cubicBezTo>
                    <a:pt x="1681713" y="123509"/>
                    <a:pt x="1700185" y="105037"/>
                    <a:pt x="1699792" y="81456"/>
                  </a:cubicBezTo>
                  <a:cubicBezTo>
                    <a:pt x="1699399" y="57875"/>
                    <a:pt x="1680928" y="40190"/>
                    <a:pt x="1656561" y="40190"/>
                  </a:cubicBezTo>
                  <a:cubicBezTo>
                    <a:pt x="1632194" y="40583"/>
                    <a:pt x="1614508" y="58268"/>
                    <a:pt x="1614901" y="82242"/>
                  </a:cubicBezTo>
                  <a:cubicBezTo>
                    <a:pt x="1615294" y="106609"/>
                    <a:pt x="1633373" y="124295"/>
                    <a:pt x="1657740" y="123902"/>
                  </a:cubicBezTo>
                  <a:close/>
                </a:path>
              </a:pathLst>
            </a:custGeom>
            <a:solidFill>
              <a:schemeClr val="accent2"/>
            </a:solidFill>
            <a:ln w="3926" cap="flat">
              <a:noFill/>
              <a:prstDash val="solid"/>
              <a:miter/>
            </a:ln>
          </p:spPr>
          <p:txBody>
            <a:bodyPr rtlCol="0" anchor="ctr"/>
            <a:lstStyle/>
            <a:p>
              <a:endParaRPr lang="en-US"/>
            </a:p>
          </p:txBody>
        </p:sp>
        <p:sp>
          <p:nvSpPr>
            <p:cNvPr id="17" name="Freeform: Shape 159">
              <a:extLst>
                <a:ext uri="{FF2B5EF4-FFF2-40B4-BE49-F238E27FC236}">
                  <a16:creationId xmlns:a16="http://schemas.microsoft.com/office/drawing/2014/main" id="{56D3D1FC-2C8D-419A-9085-807DE2C37286}"/>
                </a:ext>
              </a:extLst>
            </p:cNvPr>
            <p:cNvSpPr/>
            <p:nvPr/>
          </p:nvSpPr>
          <p:spPr>
            <a:xfrm>
              <a:off x="6035236" y="3659260"/>
              <a:ext cx="1497186" cy="326820"/>
            </a:xfrm>
            <a:custGeom>
              <a:avLst/>
              <a:gdLst>
                <a:gd name="connsiteX0" fmla="*/ 162713 w 1497186"/>
                <a:gd name="connsiteY0" fmla="*/ 264546 h 326820"/>
                <a:gd name="connsiteX1" fmla="*/ 62101 w 1497186"/>
                <a:gd name="connsiteY1" fmla="*/ 323891 h 326820"/>
                <a:gd name="connsiteX2" fmla="*/ 5 w 1497186"/>
                <a:gd name="connsiteY2" fmla="*/ 243323 h 326820"/>
                <a:gd name="connsiteX3" fmla="*/ 64459 w 1497186"/>
                <a:gd name="connsiteY3" fmla="*/ 164720 h 326820"/>
                <a:gd name="connsiteX4" fmla="*/ 154853 w 1497186"/>
                <a:gd name="connsiteY4" fmla="*/ 207166 h 326820"/>
                <a:gd name="connsiteX5" fmla="*/ 183543 w 1497186"/>
                <a:gd name="connsiteY5" fmla="*/ 225245 h 326820"/>
                <a:gd name="connsiteX6" fmla="*/ 1226606 w 1497186"/>
                <a:gd name="connsiteY6" fmla="*/ 225245 h 326820"/>
                <a:gd name="connsiteX7" fmla="*/ 1259226 w 1497186"/>
                <a:gd name="connsiteY7" fmla="*/ 211882 h 326820"/>
                <a:gd name="connsiteX8" fmla="*/ 1334686 w 1497186"/>
                <a:gd name="connsiteY8" fmla="*/ 137209 h 326820"/>
                <a:gd name="connsiteX9" fmla="*/ 1339795 w 1497186"/>
                <a:gd name="connsiteY9" fmla="*/ 114021 h 326820"/>
                <a:gd name="connsiteX10" fmla="*/ 1369271 w 1497186"/>
                <a:gd name="connsiteY10" fmla="*/ 13802 h 326820"/>
                <a:gd name="connsiteX11" fmla="*/ 1470276 w 1497186"/>
                <a:gd name="connsiteY11" fmla="*/ 22448 h 326820"/>
                <a:gd name="connsiteX12" fmla="*/ 1484817 w 1497186"/>
                <a:gd name="connsiteY12" fmla="*/ 124239 h 326820"/>
                <a:gd name="connsiteX13" fmla="*/ 1385778 w 1497186"/>
                <a:gd name="connsiteY13" fmla="*/ 158432 h 326820"/>
                <a:gd name="connsiteX14" fmla="*/ 1363769 w 1497186"/>
                <a:gd name="connsiteY14" fmla="*/ 163148 h 326820"/>
                <a:gd name="connsiteX15" fmla="*/ 1277698 w 1497186"/>
                <a:gd name="connsiteY15" fmla="*/ 249218 h 326820"/>
                <a:gd name="connsiteX16" fmla="*/ 1239576 w 1497186"/>
                <a:gd name="connsiteY16" fmla="*/ 264939 h 326820"/>
                <a:gd name="connsiteX17" fmla="*/ 186687 w 1497186"/>
                <a:gd name="connsiteY17" fmla="*/ 264546 h 326820"/>
                <a:gd name="connsiteX18" fmla="*/ 162713 w 1497186"/>
                <a:gd name="connsiteY18" fmla="*/ 264546 h 326820"/>
                <a:gd name="connsiteX19" fmla="*/ 124591 w 1497186"/>
                <a:gd name="connsiteY19" fmla="*/ 245288 h 326820"/>
                <a:gd name="connsiteX20" fmla="*/ 82931 w 1497186"/>
                <a:gd name="connsiteY20" fmla="*/ 202449 h 326820"/>
                <a:gd name="connsiteX21" fmla="*/ 39699 w 1497186"/>
                <a:gd name="connsiteY21" fmla="*/ 243716 h 326820"/>
                <a:gd name="connsiteX22" fmla="*/ 82538 w 1497186"/>
                <a:gd name="connsiteY22" fmla="*/ 287734 h 326820"/>
                <a:gd name="connsiteX23" fmla="*/ 124591 w 1497186"/>
                <a:gd name="connsiteY23" fmla="*/ 245288 h 326820"/>
                <a:gd name="connsiteX24" fmla="*/ 1416040 w 1497186"/>
                <a:gd name="connsiteY24" fmla="*/ 39741 h 326820"/>
                <a:gd name="connsiteX25" fmla="*/ 1371236 w 1497186"/>
                <a:gd name="connsiteY25" fmla="*/ 80222 h 326820"/>
                <a:gd name="connsiteX26" fmla="*/ 1412110 w 1497186"/>
                <a:gd name="connsiteY26" fmla="*/ 124239 h 326820"/>
                <a:gd name="connsiteX27" fmla="*/ 1456913 w 1497186"/>
                <a:gd name="connsiteY27" fmla="*/ 84152 h 326820"/>
                <a:gd name="connsiteX28" fmla="*/ 1416040 w 1497186"/>
                <a:gd name="connsiteY28" fmla="*/ 39741 h 326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97186" h="326820">
                  <a:moveTo>
                    <a:pt x="162713" y="264546"/>
                  </a:moveTo>
                  <a:cubicBezTo>
                    <a:pt x="141097" y="314852"/>
                    <a:pt x="106119" y="334896"/>
                    <a:pt x="62101" y="323891"/>
                  </a:cubicBezTo>
                  <a:cubicBezTo>
                    <a:pt x="24765" y="314852"/>
                    <a:pt x="-388" y="281839"/>
                    <a:pt x="5" y="243323"/>
                  </a:cubicBezTo>
                  <a:cubicBezTo>
                    <a:pt x="791" y="204808"/>
                    <a:pt x="26337" y="173759"/>
                    <a:pt x="64459" y="164720"/>
                  </a:cubicBezTo>
                  <a:cubicBezTo>
                    <a:pt x="100224" y="156074"/>
                    <a:pt x="139918" y="173366"/>
                    <a:pt x="154853" y="207166"/>
                  </a:cubicBezTo>
                  <a:cubicBezTo>
                    <a:pt x="161141" y="221707"/>
                    <a:pt x="169001" y="225245"/>
                    <a:pt x="183543" y="225245"/>
                  </a:cubicBezTo>
                  <a:cubicBezTo>
                    <a:pt x="531362" y="224851"/>
                    <a:pt x="878787" y="224851"/>
                    <a:pt x="1226606" y="225245"/>
                  </a:cubicBezTo>
                  <a:cubicBezTo>
                    <a:pt x="1240362" y="225245"/>
                    <a:pt x="1249794" y="221314"/>
                    <a:pt x="1259226" y="211882"/>
                  </a:cubicBezTo>
                  <a:cubicBezTo>
                    <a:pt x="1283593" y="186336"/>
                    <a:pt x="1309139" y="161576"/>
                    <a:pt x="1334686" y="137209"/>
                  </a:cubicBezTo>
                  <a:cubicBezTo>
                    <a:pt x="1342546" y="129742"/>
                    <a:pt x="1344118" y="124239"/>
                    <a:pt x="1339795" y="114021"/>
                  </a:cubicBezTo>
                  <a:cubicBezTo>
                    <a:pt x="1323681" y="76292"/>
                    <a:pt x="1335864" y="36597"/>
                    <a:pt x="1369271" y="13802"/>
                  </a:cubicBezTo>
                  <a:cubicBezTo>
                    <a:pt x="1400319" y="-7421"/>
                    <a:pt x="1442765" y="-3884"/>
                    <a:pt x="1470276" y="22448"/>
                  </a:cubicBezTo>
                  <a:cubicBezTo>
                    <a:pt x="1499752" y="50353"/>
                    <a:pt x="1505647" y="90833"/>
                    <a:pt x="1484817" y="124239"/>
                  </a:cubicBezTo>
                  <a:cubicBezTo>
                    <a:pt x="1463987" y="158039"/>
                    <a:pt x="1423900" y="172580"/>
                    <a:pt x="1385778" y="158432"/>
                  </a:cubicBezTo>
                  <a:cubicBezTo>
                    <a:pt x="1376345" y="154895"/>
                    <a:pt x="1370843" y="156074"/>
                    <a:pt x="1363769" y="163148"/>
                  </a:cubicBezTo>
                  <a:cubicBezTo>
                    <a:pt x="1335472" y="192231"/>
                    <a:pt x="1305995" y="220135"/>
                    <a:pt x="1277698" y="249218"/>
                  </a:cubicBezTo>
                  <a:cubicBezTo>
                    <a:pt x="1266694" y="260616"/>
                    <a:pt x="1255296" y="264939"/>
                    <a:pt x="1239576" y="264939"/>
                  </a:cubicBezTo>
                  <a:cubicBezTo>
                    <a:pt x="888613" y="264546"/>
                    <a:pt x="537650" y="264546"/>
                    <a:pt x="186687" y="264546"/>
                  </a:cubicBezTo>
                  <a:cubicBezTo>
                    <a:pt x="179220" y="264546"/>
                    <a:pt x="171359" y="264546"/>
                    <a:pt x="162713" y="264546"/>
                  </a:cubicBezTo>
                  <a:close/>
                  <a:moveTo>
                    <a:pt x="124591" y="245288"/>
                  </a:moveTo>
                  <a:cubicBezTo>
                    <a:pt x="124984" y="222100"/>
                    <a:pt x="106119" y="203236"/>
                    <a:pt x="82931" y="202449"/>
                  </a:cubicBezTo>
                  <a:cubicBezTo>
                    <a:pt x="59350" y="202057"/>
                    <a:pt x="40485" y="220135"/>
                    <a:pt x="39699" y="243716"/>
                  </a:cubicBezTo>
                  <a:cubicBezTo>
                    <a:pt x="38913" y="267297"/>
                    <a:pt x="58957" y="287734"/>
                    <a:pt x="82538" y="287734"/>
                  </a:cubicBezTo>
                  <a:cubicBezTo>
                    <a:pt x="104940" y="287734"/>
                    <a:pt x="124591" y="268476"/>
                    <a:pt x="124591" y="245288"/>
                  </a:cubicBezTo>
                  <a:close/>
                  <a:moveTo>
                    <a:pt x="1416040" y="39741"/>
                  </a:moveTo>
                  <a:cubicBezTo>
                    <a:pt x="1393245" y="38562"/>
                    <a:pt x="1372415" y="57427"/>
                    <a:pt x="1371236" y="80222"/>
                  </a:cubicBezTo>
                  <a:cubicBezTo>
                    <a:pt x="1370057" y="102624"/>
                    <a:pt x="1389315" y="123453"/>
                    <a:pt x="1412110" y="124239"/>
                  </a:cubicBezTo>
                  <a:cubicBezTo>
                    <a:pt x="1435297" y="125026"/>
                    <a:pt x="1455734" y="106947"/>
                    <a:pt x="1456913" y="84152"/>
                  </a:cubicBezTo>
                  <a:cubicBezTo>
                    <a:pt x="1458485" y="62143"/>
                    <a:pt x="1438835" y="40920"/>
                    <a:pt x="1416040" y="39741"/>
                  </a:cubicBezTo>
                  <a:close/>
                </a:path>
              </a:pathLst>
            </a:custGeom>
            <a:solidFill>
              <a:schemeClr val="accent2"/>
            </a:solidFill>
            <a:ln w="3926" cap="flat">
              <a:noFill/>
              <a:prstDash val="solid"/>
              <a:miter/>
            </a:ln>
          </p:spPr>
          <p:txBody>
            <a:bodyPr rtlCol="0" anchor="ctr"/>
            <a:lstStyle/>
            <a:p>
              <a:endParaRPr lang="en-US"/>
            </a:p>
          </p:txBody>
        </p:sp>
        <p:sp>
          <p:nvSpPr>
            <p:cNvPr id="18" name="Freeform: Shape 160">
              <a:extLst>
                <a:ext uri="{FF2B5EF4-FFF2-40B4-BE49-F238E27FC236}">
                  <a16:creationId xmlns:a16="http://schemas.microsoft.com/office/drawing/2014/main" id="{3EA353E8-23E5-473D-96C9-8CBFCAC33489}"/>
                </a:ext>
              </a:extLst>
            </p:cNvPr>
            <p:cNvSpPr/>
            <p:nvPr/>
          </p:nvSpPr>
          <p:spPr>
            <a:xfrm>
              <a:off x="4336229" y="3509502"/>
              <a:ext cx="1387389" cy="316398"/>
            </a:xfrm>
            <a:custGeom>
              <a:avLst/>
              <a:gdLst>
                <a:gd name="connsiteX0" fmla="*/ 671668 w 1387389"/>
                <a:gd name="connsiteY0" fmla="*/ 101857 h 316398"/>
                <a:gd name="connsiteX1" fmla="*/ 652017 w 1387389"/>
                <a:gd name="connsiteY1" fmla="*/ 101857 h 316398"/>
                <a:gd name="connsiteX2" fmla="*/ 180792 w 1387389"/>
                <a:gd name="connsiteY2" fmla="*/ 101464 h 316398"/>
                <a:gd name="connsiteX3" fmla="*/ 154460 w 1387389"/>
                <a:gd name="connsiteY3" fmla="*/ 117970 h 316398"/>
                <a:gd name="connsiteX4" fmla="*/ 62887 w 1387389"/>
                <a:gd name="connsiteY4" fmla="*/ 161988 h 316398"/>
                <a:gd name="connsiteX5" fmla="*/ 5 w 1387389"/>
                <a:gd name="connsiteY5" fmla="*/ 80241 h 316398"/>
                <a:gd name="connsiteX6" fmla="*/ 62101 w 1387389"/>
                <a:gd name="connsiteY6" fmla="*/ 2031 h 316398"/>
                <a:gd name="connsiteX7" fmla="*/ 154853 w 1387389"/>
                <a:gd name="connsiteY7" fmla="*/ 46835 h 316398"/>
                <a:gd name="connsiteX8" fmla="*/ 179613 w 1387389"/>
                <a:gd name="connsiteY8" fmla="*/ 62162 h 316398"/>
                <a:gd name="connsiteX9" fmla="*/ 676384 w 1387389"/>
                <a:gd name="connsiteY9" fmla="*/ 61769 h 316398"/>
                <a:gd name="connsiteX10" fmla="*/ 712935 w 1387389"/>
                <a:gd name="connsiteY10" fmla="*/ 99106 h 316398"/>
                <a:gd name="connsiteX11" fmla="*/ 712935 w 1387389"/>
                <a:gd name="connsiteY11" fmla="*/ 213473 h 316398"/>
                <a:gd name="connsiteX12" fmla="*/ 1223462 w 1387389"/>
                <a:gd name="connsiteY12" fmla="*/ 213473 h 316398"/>
                <a:gd name="connsiteX13" fmla="*/ 1328397 w 1387389"/>
                <a:gd name="connsiteY13" fmla="*/ 155307 h 316398"/>
                <a:gd name="connsiteX14" fmla="*/ 1387349 w 1387389"/>
                <a:gd name="connsiteY14" fmla="*/ 236268 h 316398"/>
                <a:gd name="connsiteX15" fmla="*/ 1321716 w 1387389"/>
                <a:gd name="connsiteY15" fmla="*/ 314085 h 316398"/>
                <a:gd name="connsiteX16" fmla="*/ 1223462 w 1387389"/>
                <a:gd name="connsiteY16" fmla="*/ 253561 h 316398"/>
                <a:gd name="connsiteX17" fmla="*/ 1200667 w 1387389"/>
                <a:gd name="connsiteY17" fmla="*/ 253561 h 316398"/>
                <a:gd name="connsiteX18" fmla="*/ 705860 w 1387389"/>
                <a:gd name="connsiteY18" fmla="*/ 253561 h 316398"/>
                <a:gd name="connsiteX19" fmla="*/ 673240 w 1387389"/>
                <a:gd name="connsiteY19" fmla="*/ 220547 h 316398"/>
                <a:gd name="connsiteX20" fmla="*/ 672847 w 1387389"/>
                <a:gd name="connsiteY20" fmla="*/ 108538 h 316398"/>
                <a:gd name="connsiteX21" fmla="*/ 671668 w 1387389"/>
                <a:gd name="connsiteY21" fmla="*/ 101857 h 316398"/>
                <a:gd name="connsiteX22" fmla="*/ 1348441 w 1387389"/>
                <a:gd name="connsiteY22" fmla="*/ 234303 h 316398"/>
                <a:gd name="connsiteX23" fmla="*/ 1305995 w 1387389"/>
                <a:gd name="connsiteY23" fmla="*/ 191464 h 316398"/>
                <a:gd name="connsiteX24" fmla="*/ 1263157 w 1387389"/>
                <a:gd name="connsiteY24" fmla="*/ 233517 h 316398"/>
                <a:gd name="connsiteX25" fmla="*/ 1305602 w 1387389"/>
                <a:gd name="connsiteY25" fmla="*/ 276355 h 316398"/>
                <a:gd name="connsiteX26" fmla="*/ 1348441 w 1387389"/>
                <a:gd name="connsiteY26" fmla="*/ 234303 h 316398"/>
                <a:gd name="connsiteX27" fmla="*/ 80966 w 1387389"/>
                <a:gd name="connsiteY27" fmla="*/ 39760 h 316398"/>
                <a:gd name="connsiteX28" fmla="*/ 39699 w 1387389"/>
                <a:gd name="connsiteY28" fmla="*/ 82206 h 316398"/>
                <a:gd name="connsiteX29" fmla="*/ 81752 w 1387389"/>
                <a:gd name="connsiteY29" fmla="*/ 124258 h 316398"/>
                <a:gd name="connsiteX30" fmla="*/ 123411 w 1387389"/>
                <a:gd name="connsiteY30" fmla="*/ 81813 h 316398"/>
                <a:gd name="connsiteX31" fmla="*/ 80966 w 1387389"/>
                <a:gd name="connsiteY31" fmla="*/ 39760 h 31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87389" h="316398">
                  <a:moveTo>
                    <a:pt x="671668" y="101857"/>
                  </a:moveTo>
                  <a:cubicBezTo>
                    <a:pt x="664987" y="101857"/>
                    <a:pt x="658699" y="101857"/>
                    <a:pt x="652017" y="101857"/>
                  </a:cubicBezTo>
                  <a:cubicBezTo>
                    <a:pt x="494811" y="101857"/>
                    <a:pt x="337605" y="101857"/>
                    <a:pt x="180792" y="101464"/>
                  </a:cubicBezTo>
                  <a:cubicBezTo>
                    <a:pt x="167429" y="101464"/>
                    <a:pt x="160355" y="104608"/>
                    <a:pt x="154460" y="117970"/>
                  </a:cubicBezTo>
                  <a:cubicBezTo>
                    <a:pt x="138739" y="152949"/>
                    <a:pt x="99830" y="170634"/>
                    <a:pt x="62887" y="161988"/>
                  </a:cubicBezTo>
                  <a:cubicBezTo>
                    <a:pt x="24765" y="152949"/>
                    <a:pt x="-388" y="120721"/>
                    <a:pt x="5" y="80241"/>
                  </a:cubicBezTo>
                  <a:cubicBezTo>
                    <a:pt x="398" y="42118"/>
                    <a:pt x="26337" y="9498"/>
                    <a:pt x="62101" y="2031"/>
                  </a:cubicBezTo>
                  <a:cubicBezTo>
                    <a:pt x="101796" y="-6223"/>
                    <a:pt x="139525" y="11070"/>
                    <a:pt x="154853" y="46835"/>
                  </a:cubicBezTo>
                  <a:cubicBezTo>
                    <a:pt x="160355" y="59411"/>
                    <a:pt x="167036" y="62162"/>
                    <a:pt x="179613" y="62162"/>
                  </a:cubicBezTo>
                  <a:cubicBezTo>
                    <a:pt x="345072" y="61769"/>
                    <a:pt x="510925" y="61769"/>
                    <a:pt x="676384" y="61769"/>
                  </a:cubicBezTo>
                  <a:cubicBezTo>
                    <a:pt x="709791" y="61769"/>
                    <a:pt x="712935" y="65306"/>
                    <a:pt x="712935" y="99106"/>
                  </a:cubicBezTo>
                  <a:cubicBezTo>
                    <a:pt x="712935" y="136835"/>
                    <a:pt x="712935" y="174565"/>
                    <a:pt x="712935" y="213473"/>
                  </a:cubicBezTo>
                  <a:cubicBezTo>
                    <a:pt x="884683" y="213473"/>
                    <a:pt x="1054072" y="213473"/>
                    <a:pt x="1223462" y="213473"/>
                  </a:cubicBezTo>
                  <a:cubicBezTo>
                    <a:pt x="1252938" y="160809"/>
                    <a:pt x="1284379" y="143516"/>
                    <a:pt x="1328397" y="155307"/>
                  </a:cubicBezTo>
                  <a:cubicBezTo>
                    <a:pt x="1363376" y="164739"/>
                    <a:pt x="1388528" y="198931"/>
                    <a:pt x="1387349" y="236268"/>
                  </a:cubicBezTo>
                  <a:cubicBezTo>
                    <a:pt x="1386170" y="274784"/>
                    <a:pt x="1360231" y="305439"/>
                    <a:pt x="1321716" y="314085"/>
                  </a:cubicBezTo>
                  <a:cubicBezTo>
                    <a:pt x="1280842" y="323517"/>
                    <a:pt x="1249401" y="304260"/>
                    <a:pt x="1223462" y="253561"/>
                  </a:cubicBezTo>
                  <a:cubicBezTo>
                    <a:pt x="1215995" y="253561"/>
                    <a:pt x="1208527" y="253561"/>
                    <a:pt x="1200667" y="253561"/>
                  </a:cubicBezTo>
                  <a:cubicBezTo>
                    <a:pt x="1035600" y="253561"/>
                    <a:pt x="870534" y="253561"/>
                    <a:pt x="705860" y="253561"/>
                  </a:cubicBezTo>
                  <a:cubicBezTo>
                    <a:pt x="677563" y="253561"/>
                    <a:pt x="673240" y="249238"/>
                    <a:pt x="673240" y="220547"/>
                  </a:cubicBezTo>
                  <a:cubicBezTo>
                    <a:pt x="673240" y="183211"/>
                    <a:pt x="673240" y="145874"/>
                    <a:pt x="672847" y="108538"/>
                  </a:cubicBezTo>
                  <a:cubicBezTo>
                    <a:pt x="673240" y="107752"/>
                    <a:pt x="672847" y="106573"/>
                    <a:pt x="671668" y="101857"/>
                  </a:cubicBezTo>
                  <a:close/>
                  <a:moveTo>
                    <a:pt x="1348441" y="234303"/>
                  </a:moveTo>
                  <a:cubicBezTo>
                    <a:pt x="1348834" y="211115"/>
                    <a:pt x="1329576" y="191857"/>
                    <a:pt x="1305995" y="191464"/>
                  </a:cubicBezTo>
                  <a:cubicBezTo>
                    <a:pt x="1282414" y="191071"/>
                    <a:pt x="1263549" y="209936"/>
                    <a:pt x="1263157" y="233517"/>
                  </a:cubicBezTo>
                  <a:cubicBezTo>
                    <a:pt x="1263157" y="257098"/>
                    <a:pt x="1282021" y="276355"/>
                    <a:pt x="1305602" y="276355"/>
                  </a:cubicBezTo>
                  <a:cubicBezTo>
                    <a:pt x="1329183" y="276749"/>
                    <a:pt x="1348441" y="257884"/>
                    <a:pt x="1348441" y="234303"/>
                  </a:cubicBezTo>
                  <a:close/>
                  <a:moveTo>
                    <a:pt x="80966" y="39760"/>
                  </a:moveTo>
                  <a:cubicBezTo>
                    <a:pt x="56206" y="39760"/>
                    <a:pt x="39306" y="57053"/>
                    <a:pt x="39699" y="82206"/>
                  </a:cubicBezTo>
                  <a:cubicBezTo>
                    <a:pt x="39699" y="106573"/>
                    <a:pt x="57385" y="124258"/>
                    <a:pt x="81752" y="124258"/>
                  </a:cubicBezTo>
                  <a:cubicBezTo>
                    <a:pt x="106119" y="124258"/>
                    <a:pt x="123411" y="106180"/>
                    <a:pt x="123411" y="81813"/>
                  </a:cubicBezTo>
                  <a:cubicBezTo>
                    <a:pt x="123411" y="57053"/>
                    <a:pt x="105726" y="39760"/>
                    <a:pt x="80966" y="39760"/>
                  </a:cubicBezTo>
                  <a:close/>
                </a:path>
              </a:pathLst>
            </a:custGeom>
            <a:solidFill>
              <a:schemeClr val="accent2"/>
            </a:solidFill>
            <a:ln w="3926" cap="flat">
              <a:noFill/>
              <a:prstDash val="solid"/>
              <a:miter/>
            </a:ln>
          </p:spPr>
          <p:txBody>
            <a:bodyPr rtlCol="0" anchor="ctr"/>
            <a:lstStyle/>
            <a:p>
              <a:endParaRPr lang="en-US"/>
            </a:p>
          </p:txBody>
        </p:sp>
        <p:sp>
          <p:nvSpPr>
            <p:cNvPr id="19" name="Freeform: Shape 161">
              <a:extLst>
                <a:ext uri="{FF2B5EF4-FFF2-40B4-BE49-F238E27FC236}">
                  <a16:creationId xmlns:a16="http://schemas.microsoft.com/office/drawing/2014/main" id="{77718DDF-1136-4EBA-A724-AB33FCEDA97A}"/>
                </a:ext>
              </a:extLst>
            </p:cNvPr>
            <p:cNvSpPr/>
            <p:nvPr/>
          </p:nvSpPr>
          <p:spPr>
            <a:xfrm>
              <a:off x="6636928" y="4011691"/>
              <a:ext cx="385191" cy="826314"/>
            </a:xfrm>
            <a:custGeom>
              <a:avLst/>
              <a:gdLst>
                <a:gd name="connsiteX0" fmla="*/ 221286 w 385191"/>
                <a:gd name="connsiteY0" fmla="*/ 103120 h 826314"/>
                <a:gd name="connsiteX1" fmla="*/ 117137 w 385191"/>
                <a:gd name="connsiteY1" fmla="*/ 103120 h 826314"/>
                <a:gd name="connsiteX2" fmla="*/ 117137 w 385191"/>
                <a:gd name="connsiteY2" fmla="*/ 393165 h 826314"/>
                <a:gd name="connsiteX3" fmla="*/ 137967 w 385191"/>
                <a:gd name="connsiteY3" fmla="*/ 393165 h 826314"/>
                <a:gd name="connsiteX4" fmla="*/ 279453 w 385191"/>
                <a:gd name="connsiteY4" fmla="*/ 393165 h 826314"/>
                <a:gd name="connsiteX5" fmla="*/ 308143 w 385191"/>
                <a:gd name="connsiteY5" fmla="*/ 421070 h 826314"/>
                <a:gd name="connsiteX6" fmla="*/ 308143 w 385191"/>
                <a:gd name="connsiteY6" fmla="*/ 737447 h 826314"/>
                <a:gd name="connsiteX7" fmla="*/ 279060 w 385191"/>
                <a:gd name="connsiteY7" fmla="*/ 764958 h 826314"/>
                <a:gd name="connsiteX8" fmla="*/ 180806 w 385191"/>
                <a:gd name="connsiteY8" fmla="*/ 764958 h 826314"/>
                <a:gd name="connsiteX9" fmla="*/ 154474 w 385191"/>
                <a:gd name="connsiteY9" fmla="*/ 780679 h 826314"/>
                <a:gd name="connsiteX10" fmla="*/ 60936 w 385191"/>
                <a:gd name="connsiteY10" fmla="*/ 823911 h 826314"/>
                <a:gd name="connsiteX11" fmla="*/ 19 w 385191"/>
                <a:gd name="connsiteY11" fmla="*/ 746486 h 826314"/>
                <a:gd name="connsiteX12" fmla="*/ 60936 w 385191"/>
                <a:gd name="connsiteY12" fmla="*/ 665132 h 826314"/>
                <a:gd name="connsiteX13" fmla="*/ 155653 w 385191"/>
                <a:gd name="connsiteY13" fmla="*/ 709150 h 826314"/>
                <a:gd name="connsiteX14" fmla="*/ 181592 w 385191"/>
                <a:gd name="connsiteY14" fmla="*/ 725264 h 826314"/>
                <a:gd name="connsiteX15" fmla="*/ 267269 w 385191"/>
                <a:gd name="connsiteY15" fmla="*/ 724871 h 826314"/>
                <a:gd name="connsiteX16" fmla="*/ 267269 w 385191"/>
                <a:gd name="connsiteY16" fmla="*/ 433253 h 826314"/>
                <a:gd name="connsiteX17" fmla="*/ 246832 w 385191"/>
                <a:gd name="connsiteY17" fmla="*/ 432467 h 826314"/>
                <a:gd name="connsiteX18" fmla="*/ 105347 w 385191"/>
                <a:gd name="connsiteY18" fmla="*/ 432467 h 826314"/>
                <a:gd name="connsiteX19" fmla="*/ 77050 w 385191"/>
                <a:gd name="connsiteY19" fmla="*/ 404956 h 826314"/>
                <a:gd name="connsiteX20" fmla="*/ 77050 w 385191"/>
                <a:gd name="connsiteY20" fmla="*/ 90543 h 826314"/>
                <a:gd name="connsiteX21" fmla="*/ 106919 w 385191"/>
                <a:gd name="connsiteY21" fmla="*/ 62246 h 826314"/>
                <a:gd name="connsiteX22" fmla="*/ 222073 w 385191"/>
                <a:gd name="connsiteY22" fmla="*/ 62246 h 826314"/>
                <a:gd name="connsiteX23" fmla="*/ 322292 w 385191"/>
                <a:gd name="connsiteY23" fmla="*/ 2508 h 826314"/>
                <a:gd name="connsiteX24" fmla="*/ 385174 w 385191"/>
                <a:gd name="connsiteY24" fmla="*/ 80325 h 826314"/>
                <a:gd name="connsiteX25" fmla="*/ 322292 w 385191"/>
                <a:gd name="connsiteY25" fmla="*/ 162072 h 826314"/>
                <a:gd name="connsiteX26" fmla="*/ 221286 w 385191"/>
                <a:gd name="connsiteY26" fmla="*/ 103120 h 826314"/>
                <a:gd name="connsiteX27" fmla="*/ 301462 w 385191"/>
                <a:gd name="connsiteY27" fmla="*/ 124343 h 826314"/>
                <a:gd name="connsiteX28" fmla="*/ 345086 w 385191"/>
                <a:gd name="connsiteY28" fmla="*/ 83076 h 826314"/>
                <a:gd name="connsiteX29" fmla="*/ 303820 w 385191"/>
                <a:gd name="connsiteY29" fmla="*/ 39451 h 826314"/>
                <a:gd name="connsiteX30" fmla="*/ 260195 w 385191"/>
                <a:gd name="connsiteY30" fmla="*/ 80718 h 826314"/>
                <a:gd name="connsiteX31" fmla="*/ 301462 w 385191"/>
                <a:gd name="connsiteY31" fmla="*/ 124343 h 826314"/>
                <a:gd name="connsiteX32" fmla="*/ 80587 w 385191"/>
                <a:gd name="connsiteY32" fmla="*/ 785788 h 826314"/>
                <a:gd name="connsiteX33" fmla="*/ 123425 w 385191"/>
                <a:gd name="connsiteY33" fmla="*/ 744521 h 826314"/>
                <a:gd name="connsiteX34" fmla="*/ 81373 w 385191"/>
                <a:gd name="connsiteY34" fmla="*/ 702469 h 826314"/>
                <a:gd name="connsiteX35" fmla="*/ 38534 w 385191"/>
                <a:gd name="connsiteY35" fmla="*/ 743735 h 826314"/>
                <a:gd name="connsiteX36" fmla="*/ 80587 w 385191"/>
                <a:gd name="connsiteY36" fmla="*/ 785788 h 826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5191" h="826314">
                  <a:moveTo>
                    <a:pt x="221286" y="103120"/>
                  </a:moveTo>
                  <a:cubicBezTo>
                    <a:pt x="187094" y="103120"/>
                    <a:pt x="152509" y="103120"/>
                    <a:pt x="117137" y="103120"/>
                  </a:cubicBezTo>
                  <a:cubicBezTo>
                    <a:pt x="117137" y="199409"/>
                    <a:pt x="117137" y="294912"/>
                    <a:pt x="117137" y="393165"/>
                  </a:cubicBezTo>
                  <a:cubicBezTo>
                    <a:pt x="124212" y="393165"/>
                    <a:pt x="130893" y="393165"/>
                    <a:pt x="137967" y="393165"/>
                  </a:cubicBezTo>
                  <a:cubicBezTo>
                    <a:pt x="185129" y="393165"/>
                    <a:pt x="232291" y="393165"/>
                    <a:pt x="279453" y="393165"/>
                  </a:cubicBezTo>
                  <a:cubicBezTo>
                    <a:pt x="301462" y="393165"/>
                    <a:pt x="307750" y="399454"/>
                    <a:pt x="308143" y="421070"/>
                  </a:cubicBezTo>
                  <a:cubicBezTo>
                    <a:pt x="308536" y="526398"/>
                    <a:pt x="308536" y="631726"/>
                    <a:pt x="308143" y="737447"/>
                  </a:cubicBezTo>
                  <a:cubicBezTo>
                    <a:pt x="308143" y="758670"/>
                    <a:pt x="301462" y="764565"/>
                    <a:pt x="279060" y="764958"/>
                  </a:cubicBezTo>
                  <a:cubicBezTo>
                    <a:pt x="246440" y="765351"/>
                    <a:pt x="213426" y="765351"/>
                    <a:pt x="180806" y="764958"/>
                  </a:cubicBezTo>
                  <a:cubicBezTo>
                    <a:pt x="167836" y="764565"/>
                    <a:pt x="160369" y="767316"/>
                    <a:pt x="154474" y="780679"/>
                  </a:cubicBezTo>
                  <a:cubicBezTo>
                    <a:pt x="138753" y="816050"/>
                    <a:pt x="99845" y="832950"/>
                    <a:pt x="60936" y="823911"/>
                  </a:cubicBezTo>
                  <a:cubicBezTo>
                    <a:pt x="26351" y="816050"/>
                    <a:pt x="805" y="783037"/>
                    <a:pt x="19" y="746486"/>
                  </a:cubicBezTo>
                  <a:cubicBezTo>
                    <a:pt x="-767" y="707185"/>
                    <a:pt x="23207" y="675351"/>
                    <a:pt x="60936" y="665132"/>
                  </a:cubicBezTo>
                  <a:cubicBezTo>
                    <a:pt x="99452" y="654914"/>
                    <a:pt x="139932" y="672993"/>
                    <a:pt x="155653" y="709150"/>
                  </a:cubicBezTo>
                  <a:cubicBezTo>
                    <a:pt x="161548" y="722512"/>
                    <a:pt x="168622" y="725657"/>
                    <a:pt x="181592" y="725264"/>
                  </a:cubicBezTo>
                  <a:cubicBezTo>
                    <a:pt x="209496" y="724477"/>
                    <a:pt x="237793" y="724871"/>
                    <a:pt x="267269" y="724871"/>
                  </a:cubicBezTo>
                  <a:cubicBezTo>
                    <a:pt x="267269" y="627403"/>
                    <a:pt x="267269" y="531507"/>
                    <a:pt x="267269" y="433253"/>
                  </a:cubicBezTo>
                  <a:cubicBezTo>
                    <a:pt x="260588" y="432860"/>
                    <a:pt x="253514" y="432467"/>
                    <a:pt x="246832" y="432467"/>
                  </a:cubicBezTo>
                  <a:cubicBezTo>
                    <a:pt x="199671" y="432467"/>
                    <a:pt x="152509" y="432467"/>
                    <a:pt x="105347" y="432467"/>
                  </a:cubicBezTo>
                  <a:cubicBezTo>
                    <a:pt x="82159" y="432467"/>
                    <a:pt x="77050" y="427751"/>
                    <a:pt x="77050" y="404956"/>
                  </a:cubicBezTo>
                  <a:cubicBezTo>
                    <a:pt x="77050" y="300021"/>
                    <a:pt x="77050" y="195479"/>
                    <a:pt x="77050" y="90543"/>
                  </a:cubicBezTo>
                  <a:cubicBezTo>
                    <a:pt x="77050" y="67749"/>
                    <a:pt x="83338" y="62246"/>
                    <a:pt x="106919" y="62246"/>
                  </a:cubicBezTo>
                  <a:cubicBezTo>
                    <a:pt x="145435" y="62246"/>
                    <a:pt x="183950" y="62246"/>
                    <a:pt x="222073" y="62246"/>
                  </a:cubicBezTo>
                  <a:cubicBezTo>
                    <a:pt x="246046" y="11547"/>
                    <a:pt x="278274" y="-7317"/>
                    <a:pt x="322292" y="2508"/>
                  </a:cubicBezTo>
                  <a:cubicBezTo>
                    <a:pt x="358842" y="10368"/>
                    <a:pt x="384388" y="42595"/>
                    <a:pt x="385174" y="80325"/>
                  </a:cubicBezTo>
                  <a:cubicBezTo>
                    <a:pt x="385960" y="119627"/>
                    <a:pt x="360807" y="152247"/>
                    <a:pt x="322292" y="162072"/>
                  </a:cubicBezTo>
                  <a:cubicBezTo>
                    <a:pt x="279846" y="172291"/>
                    <a:pt x="246046" y="152247"/>
                    <a:pt x="221286" y="103120"/>
                  </a:cubicBezTo>
                  <a:close/>
                  <a:moveTo>
                    <a:pt x="301462" y="124343"/>
                  </a:moveTo>
                  <a:cubicBezTo>
                    <a:pt x="325043" y="124736"/>
                    <a:pt x="344300" y="106657"/>
                    <a:pt x="345086" y="83076"/>
                  </a:cubicBezTo>
                  <a:cubicBezTo>
                    <a:pt x="345872" y="59495"/>
                    <a:pt x="327401" y="40237"/>
                    <a:pt x="303820" y="39451"/>
                  </a:cubicBezTo>
                  <a:cubicBezTo>
                    <a:pt x="280239" y="38665"/>
                    <a:pt x="260981" y="57137"/>
                    <a:pt x="260195" y="80718"/>
                  </a:cubicBezTo>
                  <a:cubicBezTo>
                    <a:pt x="259409" y="105085"/>
                    <a:pt x="277488" y="123950"/>
                    <a:pt x="301462" y="124343"/>
                  </a:cubicBezTo>
                  <a:close/>
                  <a:moveTo>
                    <a:pt x="80587" y="785788"/>
                  </a:moveTo>
                  <a:cubicBezTo>
                    <a:pt x="104954" y="785788"/>
                    <a:pt x="123033" y="768495"/>
                    <a:pt x="123425" y="744521"/>
                  </a:cubicBezTo>
                  <a:cubicBezTo>
                    <a:pt x="123819" y="720547"/>
                    <a:pt x="105740" y="702469"/>
                    <a:pt x="81373" y="702469"/>
                  </a:cubicBezTo>
                  <a:cubicBezTo>
                    <a:pt x="57006" y="702469"/>
                    <a:pt x="38927" y="720154"/>
                    <a:pt x="38534" y="743735"/>
                  </a:cubicBezTo>
                  <a:cubicBezTo>
                    <a:pt x="38534" y="768102"/>
                    <a:pt x="56220" y="785788"/>
                    <a:pt x="80587" y="785788"/>
                  </a:cubicBezTo>
                  <a:close/>
                </a:path>
              </a:pathLst>
            </a:custGeom>
            <a:solidFill>
              <a:schemeClr val="accent2"/>
            </a:solidFill>
            <a:ln w="3926" cap="flat">
              <a:noFill/>
              <a:prstDash val="solid"/>
              <a:miter/>
            </a:ln>
          </p:spPr>
          <p:txBody>
            <a:bodyPr rtlCol="0" anchor="ctr"/>
            <a:lstStyle/>
            <a:p>
              <a:endParaRPr lang="en-US"/>
            </a:p>
          </p:txBody>
        </p:sp>
        <p:sp>
          <p:nvSpPr>
            <p:cNvPr id="20" name="Freeform: Shape 162">
              <a:extLst>
                <a:ext uri="{FF2B5EF4-FFF2-40B4-BE49-F238E27FC236}">
                  <a16:creationId xmlns:a16="http://schemas.microsoft.com/office/drawing/2014/main" id="{12EEDA45-0AF0-4F5E-8140-EF2626CC5F31}"/>
                </a:ext>
              </a:extLst>
            </p:cNvPr>
            <p:cNvSpPr/>
            <p:nvPr/>
          </p:nvSpPr>
          <p:spPr>
            <a:xfrm>
              <a:off x="5644971" y="2385957"/>
              <a:ext cx="1017129" cy="555480"/>
            </a:xfrm>
            <a:custGeom>
              <a:avLst/>
              <a:gdLst>
                <a:gd name="connsiteX0" fmla="*/ 674812 w 1017129"/>
                <a:gd name="connsiteY0" fmla="*/ 102949 h 555480"/>
                <a:gd name="connsiteX1" fmla="*/ 655161 w 1017129"/>
                <a:gd name="connsiteY1" fmla="*/ 102949 h 555480"/>
                <a:gd name="connsiteX2" fmla="*/ 179613 w 1017129"/>
                <a:gd name="connsiteY2" fmla="*/ 102556 h 555480"/>
                <a:gd name="connsiteX3" fmla="*/ 154460 w 1017129"/>
                <a:gd name="connsiteY3" fmla="*/ 117883 h 555480"/>
                <a:gd name="connsiteX4" fmla="*/ 61315 w 1017129"/>
                <a:gd name="connsiteY4" fmla="*/ 161901 h 555480"/>
                <a:gd name="connsiteX5" fmla="*/ 4 w 1017129"/>
                <a:gd name="connsiteY5" fmla="*/ 80940 h 555480"/>
                <a:gd name="connsiteX6" fmla="*/ 61708 w 1017129"/>
                <a:gd name="connsiteY6" fmla="*/ 2337 h 555480"/>
                <a:gd name="connsiteX7" fmla="*/ 154853 w 1017129"/>
                <a:gd name="connsiteY7" fmla="*/ 46747 h 555480"/>
                <a:gd name="connsiteX8" fmla="*/ 182757 w 1017129"/>
                <a:gd name="connsiteY8" fmla="*/ 63254 h 555480"/>
                <a:gd name="connsiteX9" fmla="*/ 679921 w 1017129"/>
                <a:gd name="connsiteY9" fmla="*/ 62861 h 555480"/>
                <a:gd name="connsiteX10" fmla="*/ 714507 w 1017129"/>
                <a:gd name="connsiteY10" fmla="*/ 97840 h 555480"/>
                <a:gd name="connsiteX11" fmla="*/ 714507 w 1017129"/>
                <a:gd name="connsiteY11" fmla="*/ 427973 h 555480"/>
                <a:gd name="connsiteX12" fmla="*/ 714507 w 1017129"/>
                <a:gd name="connsiteY12" fmla="*/ 453912 h 555480"/>
                <a:gd name="connsiteX13" fmla="*/ 848918 w 1017129"/>
                <a:gd name="connsiteY13" fmla="*/ 453126 h 555480"/>
                <a:gd name="connsiteX14" fmla="*/ 860316 w 1017129"/>
                <a:gd name="connsiteY14" fmla="*/ 440156 h 555480"/>
                <a:gd name="connsiteX15" fmla="*/ 967609 w 1017129"/>
                <a:gd name="connsiteY15" fmla="*/ 398496 h 555480"/>
                <a:gd name="connsiteX16" fmla="*/ 1010841 w 1017129"/>
                <a:gd name="connsiteY16" fmla="*/ 505004 h 555480"/>
                <a:gd name="connsiteX17" fmla="*/ 939705 w 1017129"/>
                <a:gd name="connsiteY17" fmla="*/ 555310 h 555480"/>
                <a:gd name="connsiteX18" fmla="*/ 861888 w 1017129"/>
                <a:gd name="connsiteY18" fmla="*/ 509720 h 555480"/>
                <a:gd name="connsiteX19" fmla="*/ 835556 w 1017129"/>
                <a:gd name="connsiteY19" fmla="*/ 493606 h 555480"/>
                <a:gd name="connsiteX20" fmla="*/ 717651 w 1017129"/>
                <a:gd name="connsiteY20" fmla="*/ 493999 h 555480"/>
                <a:gd name="connsiteX21" fmla="*/ 674419 w 1017129"/>
                <a:gd name="connsiteY21" fmla="*/ 449588 h 555480"/>
                <a:gd name="connsiteX22" fmla="*/ 674419 w 1017129"/>
                <a:gd name="connsiteY22" fmla="*/ 127316 h 555480"/>
                <a:gd name="connsiteX23" fmla="*/ 674812 w 1017129"/>
                <a:gd name="connsiteY23" fmla="*/ 102949 h 555480"/>
                <a:gd name="connsiteX24" fmla="*/ 81359 w 1017129"/>
                <a:gd name="connsiteY24" fmla="*/ 124172 h 555480"/>
                <a:gd name="connsiteX25" fmla="*/ 123411 w 1017129"/>
                <a:gd name="connsiteY25" fmla="*/ 82905 h 555480"/>
                <a:gd name="connsiteX26" fmla="*/ 81752 w 1017129"/>
                <a:gd name="connsiteY26" fmla="*/ 40852 h 555480"/>
                <a:gd name="connsiteX27" fmla="*/ 39699 w 1017129"/>
                <a:gd name="connsiteY27" fmla="*/ 82512 h 555480"/>
                <a:gd name="connsiteX28" fmla="*/ 81359 w 1017129"/>
                <a:gd name="connsiteY28" fmla="*/ 124172 h 555480"/>
                <a:gd name="connsiteX29" fmla="*/ 936168 w 1017129"/>
                <a:gd name="connsiteY29" fmla="*/ 516401 h 555480"/>
                <a:gd name="connsiteX30" fmla="*/ 977827 w 1017129"/>
                <a:gd name="connsiteY30" fmla="*/ 473562 h 555480"/>
                <a:gd name="connsiteX31" fmla="*/ 934595 w 1017129"/>
                <a:gd name="connsiteY31" fmla="*/ 432296 h 555480"/>
                <a:gd name="connsiteX32" fmla="*/ 893329 w 1017129"/>
                <a:gd name="connsiteY32" fmla="*/ 475134 h 555480"/>
                <a:gd name="connsiteX33" fmla="*/ 936168 w 1017129"/>
                <a:gd name="connsiteY33" fmla="*/ 516401 h 555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17129" h="555480">
                  <a:moveTo>
                    <a:pt x="674812" y="102949"/>
                  </a:moveTo>
                  <a:cubicBezTo>
                    <a:pt x="666952" y="102949"/>
                    <a:pt x="661057" y="102949"/>
                    <a:pt x="655161" y="102949"/>
                  </a:cubicBezTo>
                  <a:cubicBezTo>
                    <a:pt x="496776" y="102949"/>
                    <a:pt x="337998" y="102949"/>
                    <a:pt x="179613" y="102556"/>
                  </a:cubicBezTo>
                  <a:cubicBezTo>
                    <a:pt x="167036" y="102556"/>
                    <a:pt x="160355" y="105307"/>
                    <a:pt x="154460" y="117883"/>
                  </a:cubicBezTo>
                  <a:cubicBezTo>
                    <a:pt x="137953" y="153648"/>
                    <a:pt x="100617" y="170547"/>
                    <a:pt x="61315" y="161901"/>
                  </a:cubicBezTo>
                  <a:cubicBezTo>
                    <a:pt x="25158" y="153648"/>
                    <a:pt x="-388" y="120241"/>
                    <a:pt x="4" y="80940"/>
                  </a:cubicBezTo>
                  <a:cubicBezTo>
                    <a:pt x="398" y="42817"/>
                    <a:pt x="25158" y="10983"/>
                    <a:pt x="61708" y="2337"/>
                  </a:cubicBezTo>
                  <a:cubicBezTo>
                    <a:pt x="99831" y="-6703"/>
                    <a:pt x="139525" y="10983"/>
                    <a:pt x="154853" y="46747"/>
                  </a:cubicBezTo>
                  <a:cubicBezTo>
                    <a:pt x="161141" y="61682"/>
                    <a:pt x="169394" y="63254"/>
                    <a:pt x="182757" y="63254"/>
                  </a:cubicBezTo>
                  <a:cubicBezTo>
                    <a:pt x="348609" y="62861"/>
                    <a:pt x="514069" y="62861"/>
                    <a:pt x="679921" y="62861"/>
                  </a:cubicBezTo>
                  <a:cubicBezTo>
                    <a:pt x="710970" y="62861"/>
                    <a:pt x="714507" y="66398"/>
                    <a:pt x="714507" y="97840"/>
                  </a:cubicBezTo>
                  <a:cubicBezTo>
                    <a:pt x="714507" y="207884"/>
                    <a:pt x="714507" y="317928"/>
                    <a:pt x="714507" y="427973"/>
                  </a:cubicBezTo>
                  <a:cubicBezTo>
                    <a:pt x="714507" y="435833"/>
                    <a:pt x="714507" y="443300"/>
                    <a:pt x="714507" y="453912"/>
                  </a:cubicBezTo>
                  <a:cubicBezTo>
                    <a:pt x="760097" y="453912"/>
                    <a:pt x="804507" y="454305"/>
                    <a:pt x="848918" y="453126"/>
                  </a:cubicBezTo>
                  <a:cubicBezTo>
                    <a:pt x="852848" y="453126"/>
                    <a:pt x="857564" y="445265"/>
                    <a:pt x="860316" y="440156"/>
                  </a:cubicBezTo>
                  <a:cubicBezTo>
                    <a:pt x="879966" y="398889"/>
                    <a:pt x="925949" y="380811"/>
                    <a:pt x="967609" y="398496"/>
                  </a:cubicBezTo>
                  <a:cubicBezTo>
                    <a:pt x="1008483" y="415789"/>
                    <a:pt x="1028133" y="463344"/>
                    <a:pt x="1010841" y="505004"/>
                  </a:cubicBezTo>
                  <a:cubicBezTo>
                    <a:pt x="997871" y="536445"/>
                    <a:pt x="973897" y="553345"/>
                    <a:pt x="939705" y="555310"/>
                  </a:cubicBezTo>
                  <a:cubicBezTo>
                    <a:pt x="904333" y="557275"/>
                    <a:pt x="876822" y="542340"/>
                    <a:pt x="861888" y="509720"/>
                  </a:cubicBezTo>
                  <a:cubicBezTo>
                    <a:pt x="855599" y="496357"/>
                    <a:pt x="848918" y="493213"/>
                    <a:pt x="835556" y="493606"/>
                  </a:cubicBezTo>
                  <a:cubicBezTo>
                    <a:pt x="796254" y="494392"/>
                    <a:pt x="756953" y="493999"/>
                    <a:pt x="717651" y="493999"/>
                  </a:cubicBezTo>
                  <a:cubicBezTo>
                    <a:pt x="674419" y="493999"/>
                    <a:pt x="674419" y="493999"/>
                    <a:pt x="674419" y="449588"/>
                  </a:cubicBezTo>
                  <a:cubicBezTo>
                    <a:pt x="674419" y="342295"/>
                    <a:pt x="674419" y="234609"/>
                    <a:pt x="674419" y="127316"/>
                  </a:cubicBezTo>
                  <a:cubicBezTo>
                    <a:pt x="674812" y="120241"/>
                    <a:pt x="674812" y="112381"/>
                    <a:pt x="674812" y="102949"/>
                  </a:cubicBezTo>
                  <a:close/>
                  <a:moveTo>
                    <a:pt x="81359" y="124172"/>
                  </a:moveTo>
                  <a:cubicBezTo>
                    <a:pt x="106119" y="124172"/>
                    <a:pt x="123411" y="107665"/>
                    <a:pt x="123411" y="82905"/>
                  </a:cubicBezTo>
                  <a:cubicBezTo>
                    <a:pt x="123411" y="58145"/>
                    <a:pt x="106512" y="40852"/>
                    <a:pt x="81752" y="40852"/>
                  </a:cubicBezTo>
                  <a:cubicBezTo>
                    <a:pt x="56992" y="40852"/>
                    <a:pt x="39699" y="57752"/>
                    <a:pt x="39699" y="82512"/>
                  </a:cubicBezTo>
                  <a:cubicBezTo>
                    <a:pt x="39699" y="106879"/>
                    <a:pt x="56206" y="124172"/>
                    <a:pt x="81359" y="124172"/>
                  </a:cubicBezTo>
                  <a:close/>
                  <a:moveTo>
                    <a:pt x="936168" y="516401"/>
                  </a:moveTo>
                  <a:cubicBezTo>
                    <a:pt x="960141" y="516008"/>
                    <a:pt x="978220" y="497536"/>
                    <a:pt x="977827" y="473562"/>
                  </a:cubicBezTo>
                  <a:cubicBezTo>
                    <a:pt x="977434" y="449588"/>
                    <a:pt x="958962" y="431903"/>
                    <a:pt x="934595" y="432296"/>
                  </a:cubicBezTo>
                  <a:cubicBezTo>
                    <a:pt x="910229" y="432689"/>
                    <a:pt x="892936" y="450767"/>
                    <a:pt x="893329" y="475134"/>
                  </a:cubicBezTo>
                  <a:cubicBezTo>
                    <a:pt x="893329" y="499108"/>
                    <a:pt x="911801" y="516794"/>
                    <a:pt x="936168" y="516401"/>
                  </a:cubicBezTo>
                  <a:close/>
                </a:path>
              </a:pathLst>
            </a:custGeom>
            <a:solidFill>
              <a:schemeClr val="accent2"/>
            </a:solidFill>
            <a:ln w="3926" cap="flat">
              <a:noFill/>
              <a:prstDash val="solid"/>
              <a:miter/>
            </a:ln>
          </p:spPr>
          <p:txBody>
            <a:bodyPr rtlCol="0" anchor="ctr"/>
            <a:lstStyle/>
            <a:p>
              <a:endParaRPr lang="en-US"/>
            </a:p>
          </p:txBody>
        </p:sp>
        <p:sp>
          <p:nvSpPr>
            <p:cNvPr id="21" name="Freeform: Shape 163">
              <a:extLst>
                <a:ext uri="{FF2B5EF4-FFF2-40B4-BE49-F238E27FC236}">
                  <a16:creationId xmlns:a16="http://schemas.microsoft.com/office/drawing/2014/main" id="{BA4E3A8F-3A3E-404D-A642-A65861A74BF3}"/>
                </a:ext>
              </a:extLst>
            </p:cNvPr>
            <p:cNvSpPr/>
            <p:nvPr/>
          </p:nvSpPr>
          <p:spPr>
            <a:xfrm>
              <a:off x="6225383" y="3030874"/>
              <a:ext cx="798619" cy="763320"/>
            </a:xfrm>
            <a:custGeom>
              <a:avLst/>
              <a:gdLst>
                <a:gd name="connsiteX0" fmla="*/ 101475 w 798619"/>
                <a:gd name="connsiteY0" fmla="*/ 661838 h 763320"/>
                <a:gd name="connsiteX1" fmla="*/ 635976 w 798619"/>
                <a:gd name="connsiteY1" fmla="*/ 661838 h 763320"/>
                <a:gd name="connsiteX2" fmla="*/ 701610 w 798619"/>
                <a:gd name="connsiteY2" fmla="*/ 601314 h 763320"/>
                <a:gd name="connsiteX3" fmla="*/ 795147 w 798619"/>
                <a:gd name="connsiteY3" fmla="*/ 657122 h 763320"/>
                <a:gd name="connsiteX4" fmla="*/ 747593 w 798619"/>
                <a:gd name="connsiteY4" fmla="*/ 757341 h 763320"/>
                <a:gd name="connsiteX5" fmla="*/ 644229 w 798619"/>
                <a:gd name="connsiteY5" fmla="*/ 718825 h 763320"/>
                <a:gd name="connsiteX6" fmla="*/ 615146 w 798619"/>
                <a:gd name="connsiteY6" fmla="*/ 700747 h 763320"/>
                <a:gd name="connsiteX7" fmla="*/ 104226 w 798619"/>
                <a:gd name="connsiteY7" fmla="*/ 701926 h 763320"/>
                <a:gd name="connsiteX8" fmla="*/ 61780 w 798619"/>
                <a:gd name="connsiteY8" fmla="*/ 660266 h 763320"/>
                <a:gd name="connsiteX9" fmla="*/ 62173 w 798619"/>
                <a:gd name="connsiteY9" fmla="*/ 182752 h 763320"/>
                <a:gd name="connsiteX10" fmla="*/ 45667 w 798619"/>
                <a:gd name="connsiteY10" fmla="*/ 154455 h 763320"/>
                <a:gd name="connsiteX11" fmla="*/ 2435 w 798619"/>
                <a:gd name="connsiteY11" fmla="*/ 60917 h 763320"/>
                <a:gd name="connsiteX12" fmla="*/ 81824 w 798619"/>
                <a:gd name="connsiteY12" fmla="*/ 0 h 763320"/>
                <a:gd name="connsiteX13" fmla="*/ 161999 w 798619"/>
                <a:gd name="connsiteY13" fmla="*/ 62489 h 763320"/>
                <a:gd name="connsiteX14" fmla="*/ 118768 w 798619"/>
                <a:gd name="connsiteY14" fmla="*/ 154455 h 763320"/>
                <a:gd name="connsiteX15" fmla="*/ 101475 w 798619"/>
                <a:gd name="connsiteY15" fmla="*/ 181966 h 763320"/>
                <a:gd name="connsiteX16" fmla="*/ 101868 w 798619"/>
                <a:gd name="connsiteY16" fmla="*/ 639829 h 763320"/>
                <a:gd name="connsiteX17" fmla="*/ 101475 w 798619"/>
                <a:gd name="connsiteY17" fmla="*/ 661838 h 763320"/>
                <a:gd name="connsiteX18" fmla="*/ 716151 w 798619"/>
                <a:gd name="connsiteY18" fmla="*/ 639043 h 763320"/>
                <a:gd name="connsiteX19" fmla="*/ 674491 w 798619"/>
                <a:gd name="connsiteY19" fmla="*/ 681882 h 763320"/>
                <a:gd name="connsiteX20" fmla="*/ 717330 w 798619"/>
                <a:gd name="connsiteY20" fmla="*/ 723935 h 763320"/>
                <a:gd name="connsiteX21" fmla="*/ 759383 w 798619"/>
                <a:gd name="connsiteY21" fmla="*/ 680703 h 763320"/>
                <a:gd name="connsiteX22" fmla="*/ 716151 w 798619"/>
                <a:gd name="connsiteY22" fmla="*/ 639043 h 763320"/>
                <a:gd name="connsiteX23" fmla="*/ 39771 w 798619"/>
                <a:gd name="connsiteY23" fmla="*/ 81747 h 763320"/>
                <a:gd name="connsiteX24" fmla="*/ 81431 w 798619"/>
                <a:gd name="connsiteY24" fmla="*/ 124193 h 763320"/>
                <a:gd name="connsiteX25" fmla="*/ 124270 w 798619"/>
                <a:gd name="connsiteY25" fmla="*/ 82926 h 763320"/>
                <a:gd name="connsiteX26" fmla="*/ 82610 w 798619"/>
                <a:gd name="connsiteY26" fmla="*/ 40481 h 763320"/>
                <a:gd name="connsiteX27" fmla="*/ 39771 w 798619"/>
                <a:gd name="connsiteY27" fmla="*/ 81747 h 76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98619" h="763320">
                  <a:moveTo>
                    <a:pt x="101475" y="661838"/>
                  </a:moveTo>
                  <a:cubicBezTo>
                    <a:pt x="281476" y="661838"/>
                    <a:pt x="458333" y="661838"/>
                    <a:pt x="635976" y="661838"/>
                  </a:cubicBezTo>
                  <a:cubicBezTo>
                    <a:pt x="647374" y="630004"/>
                    <a:pt x="667024" y="607602"/>
                    <a:pt x="701610" y="601314"/>
                  </a:cubicBezTo>
                  <a:cubicBezTo>
                    <a:pt x="743269" y="593846"/>
                    <a:pt x="783750" y="617820"/>
                    <a:pt x="795147" y="657122"/>
                  </a:cubicBezTo>
                  <a:cubicBezTo>
                    <a:pt x="807331" y="698389"/>
                    <a:pt x="786501" y="742013"/>
                    <a:pt x="747593" y="757341"/>
                  </a:cubicBezTo>
                  <a:cubicBezTo>
                    <a:pt x="707898" y="773062"/>
                    <a:pt x="661129" y="756948"/>
                    <a:pt x="644229" y="718825"/>
                  </a:cubicBezTo>
                  <a:cubicBezTo>
                    <a:pt x="637548" y="703891"/>
                    <a:pt x="630081" y="700747"/>
                    <a:pt x="615146" y="700747"/>
                  </a:cubicBezTo>
                  <a:cubicBezTo>
                    <a:pt x="444971" y="701533"/>
                    <a:pt x="274795" y="701533"/>
                    <a:pt x="104226" y="701926"/>
                  </a:cubicBezTo>
                  <a:cubicBezTo>
                    <a:pt x="63352" y="701926"/>
                    <a:pt x="61780" y="700354"/>
                    <a:pt x="61780" y="660266"/>
                  </a:cubicBezTo>
                  <a:cubicBezTo>
                    <a:pt x="61780" y="501095"/>
                    <a:pt x="61780" y="341924"/>
                    <a:pt x="62173" y="182752"/>
                  </a:cubicBezTo>
                  <a:cubicBezTo>
                    <a:pt x="62173" y="168997"/>
                    <a:pt x="59815" y="160743"/>
                    <a:pt x="45667" y="154455"/>
                  </a:cubicBezTo>
                  <a:cubicBezTo>
                    <a:pt x="9902" y="138734"/>
                    <a:pt x="-6604" y="99826"/>
                    <a:pt x="2435" y="60917"/>
                  </a:cubicBezTo>
                  <a:cubicBezTo>
                    <a:pt x="11081" y="25153"/>
                    <a:pt x="43309" y="0"/>
                    <a:pt x="81824" y="0"/>
                  </a:cubicBezTo>
                  <a:cubicBezTo>
                    <a:pt x="121126" y="0"/>
                    <a:pt x="152960" y="24760"/>
                    <a:pt x="161999" y="62489"/>
                  </a:cubicBezTo>
                  <a:cubicBezTo>
                    <a:pt x="171039" y="99433"/>
                    <a:pt x="153353" y="138734"/>
                    <a:pt x="118768" y="154455"/>
                  </a:cubicBezTo>
                  <a:cubicBezTo>
                    <a:pt x="105405" y="160743"/>
                    <a:pt x="101475" y="167425"/>
                    <a:pt x="101475" y="181966"/>
                  </a:cubicBezTo>
                  <a:cubicBezTo>
                    <a:pt x="102261" y="334456"/>
                    <a:pt x="101868" y="486946"/>
                    <a:pt x="101868" y="639829"/>
                  </a:cubicBezTo>
                  <a:cubicBezTo>
                    <a:pt x="101475" y="646903"/>
                    <a:pt x="101475" y="653585"/>
                    <a:pt x="101475" y="661838"/>
                  </a:cubicBezTo>
                  <a:close/>
                  <a:moveTo>
                    <a:pt x="716151" y="639043"/>
                  </a:moveTo>
                  <a:cubicBezTo>
                    <a:pt x="692177" y="639436"/>
                    <a:pt x="674099" y="658301"/>
                    <a:pt x="674491" y="681882"/>
                  </a:cubicBezTo>
                  <a:cubicBezTo>
                    <a:pt x="674885" y="705463"/>
                    <a:pt x="693749" y="723935"/>
                    <a:pt x="717330" y="723935"/>
                  </a:cubicBezTo>
                  <a:cubicBezTo>
                    <a:pt x="740911" y="723542"/>
                    <a:pt x="759383" y="704677"/>
                    <a:pt x="759383" y="680703"/>
                  </a:cubicBezTo>
                  <a:cubicBezTo>
                    <a:pt x="758990" y="657515"/>
                    <a:pt x="739732" y="638650"/>
                    <a:pt x="716151" y="639043"/>
                  </a:cubicBezTo>
                  <a:close/>
                  <a:moveTo>
                    <a:pt x="39771" y="81747"/>
                  </a:moveTo>
                  <a:cubicBezTo>
                    <a:pt x="39378" y="105721"/>
                    <a:pt x="57064" y="123800"/>
                    <a:pt x="81431" y="124193"/>
                  </a:cubicBezTo>
                  <a:cubicBezTo>
                    <a:pt x="105798" y="124586"/>
                    <a:pt x="123877" y="107293"/>
                    <a:pt x="124270" y="82926"/>
                  </a:cubicBezTo>
                  <a:cubicBezTo>
                    <a:pt x="124663" y="58952"/>
                    <a:pt x="106977" y="40874"/>
                    <a:pt x="82610" y="40481"/>
                  </a:cubicBezTo>
                  <a:cubicBezTo>
                    <a:pt x="58243" y="40088"/>
                    <a:pt x="40165" y="57773"/>
                    <a:pt x="39771" y="81747"/>
                  </a:cubicBezTo>
                  <a:close/>
                </a:path>
              </a:pathLst>
            </a:custGeom>
            <a:solidFill>
              <a:schemeClr val="accent2"/>
            </a:solidFill>
            <a:ln w="3926" cap="flat">
              <a:noFill/>
              <a:prstDash val="solid"/>
              <a:miter/>
            </a:ln>
          </p:spPr>
          <p:txBody>
            <a:bodyPr rtlCol="0" anchor="ctr"/>
            <a:lstStyle/>
            <a:p>
              <a:endParaRPr lang="en-US"/>
            </a:p>
          </p:txBody>
        </p:sp>
        <p:sp>
          <p:nvSpPr>
            <p:cNvPr id="22" name="Freeform: Shape 164">
              <a:extLst>
                <a:ext uri="{FF2B5EF4-FFF2-40B4-BE49-F238E27FC236}">
                  <a16:creationId xmlns:a16="http://schemas.microsoft.com/office/drawing/2014/main" id="{9E7E05FF-8726-4B61-B4DA-503A4B10ABAD}"/>
                </a:ext>
              </a:extLst>
            </p:cNvPr>
            <p:cNvSpPr/>
            <p:nvPr/>
          </p:nvSpPr>
          <p:spPr>
            <a:xfrm>
              <a:off x="6859791" y="1956454"/>
              <a:ext cx="858417" cy="984828"/>
            </a:xfrm>
            <a:custGeom>
              <a:avLst/>
              <a:gdLst>
                <a:gd name="connsiteX0" fmla="*/ 755764 w 858417"/>
                <a:gd name="connsiteY0" fmla="*/ 821711 h 984828"/>
                <a:gd name="connsiteX1" fmla="*/ 755371 w 858417"/>
                <a:gd name="connsiteY1" fmla="*/ 708129 h 984828"/>
                <a:gd name="connsiteX2" fmla="*/ 747118 w 858417"/>
                <a:gd name="connsiteY2" fmla="*/ 691230 h 984828"/>
                <a:gd name="connsiteX3" fmla="*/ 286897 w 858417"/>
                <a:gd name="connsiteY3" fmla="*/ 111532 h 984828"/>
                <a:gd name="connsiteX4" fmla="*/ 267639 w 858417"/>
                <a:gd name="connsiteY4" fmla="*/ 101706 h 984828"/>
                <a:gd name="connsiteX5" fmla="*/ 162704 w 858417"/>
                <a:gd name="connsiteY5" fmla="*/ 101314 h 984828"/>
                <a:gd name="connsiteX6" fmla="*/ 102965 w 858417"/>
                <a:gd name="connsiteY6" fmla="*/ 161052 h 984828"/>
                <a:gd name="connsiteX7" fmla="*/ 4319 w 858417"/>
                <a:gd name="connsiteY7" fmla="*/ 107995 h 984828"/>
                <a:gd name="connsiteX8" fmla="*/ 51088 w 858417"/>
                <a:gd name="connsiteY8" fmla="*/ 6204 h 984828"/>
                <a:gd name="connsiteX9" fmla="*/ 156416 w 858417"/>
                <a:gd name="connsiteY9" fmla="*/ 47863 h 984828"/>
                <a:gd name="connsiteX10" fmla="*/ 179603 w 858417"/>
                <a:gd name="connsiteY10" fmla="*/ 62405 h 984828"/>
                <a:gd name="connsiteX11" fmla="*/ 279822 w 858417"/>
                <a:gd name="connsiteY11" fmla="*/ 62798 h 984828"/>
                <a:gd name="connsiteX12" fmla="*/ 309299 w 858417"/>
                <a:gd name="connsiteY12" fmla="*/ 76947 h 984828"/>
                <a:gd name="connsiteX13" fmla="*/ 785634 w 858417"/>
                <a:gd name="connsiteY13" fmla="*/ 676688 h 984828"/>
                <a:gd name="connsiteX14" fmla="*/ 795066 w 858417"/>
                <a:gd name="connsiteY14" fmla="*/ 703413 h 984828"/>
                <a:gd name="connsiteX15" fmla="*/ 795852 w 858417"/>
                <a:gd name="connsiteY15" fmla="*/ 809527 h 984828"/>
                <a:gd name="connsiteX16" fmla="*/ 806856 w 858417"/>
                <a:gd name="connsiteY16" fmla="*/ 826034 h 984828"/>
                <a:gd name="connsiteX17" fmla="*/ 856377 w 858417"/>
                <a:gd name="connsiteY17" fmla="*/ 920358 h 984828"/>
                <a:gd name="connsiteX18" fmla="*/ 775415 w 858417"/>
                <a:gd name="connsiteY18" fmla="*/ 984812 h 984828"/>
                <a:gd name="connsiteX19" fmla="*/ 696026 w 858417"/>
                <a:gd name="connsiteY19" fmla="*/ 920751 h 984828"/>
                <a:gd name="connsiteX20" fmla="*/ 747118 w 858417"/>
                <a:gd name="connsiteY20" fmla="*/ 825641 h 984828"/>
                <a:gd name="connsiteX21" fmla="*/ 755764 w 858417"/>
                <a:gd name="connsiteY21" fmla="*/ 821711 h 984828"/>
                <a:gd name="connsiteX22" fmla="*/ 39690 w 858417"/>
                <a:gd name="connsiteY22" fmla="*/ 80877 h 984828"/>
                <a:gd name="connsiteX23" fmla="*/ 81350 w 858417"/>
                <a:gd name="connsiteY23" fmla="*/ 124108 h 984828"/>
                <a:gd name="connsiteX24" fmla="*/ 124581 w 858417"/>
                <a:gd name="connsiteY24" fmla="*/ 82056 h 984828"/>
                <a:gd name="connsiteX25" fmla="*/ 82922 w 858417"/>
                <a:gd name="connsiteY25" fmla="*/ 38824 h 984828"/>
                <a:gd name="connsiteX26" fmla="*/ 39690 w 858417"/>
                <a:gd name="connsiteY26" fmla="*/ 80877 h 984828"/>
                <a:gd name="connsiteX27" fmla="*/ 734148 w 858417"/>
                <a:gd name="connsiteY27" fmla="*/ 902672 h 984828"/>
                <a:gd name="connsiteX28" fmla="*/ 776987 w 858417"/>
                <a:gd name="connsiteY28" fmla="*/ 944725 h 984828"/>
                <a:gd name="connsiteX29" fmla="*/ 818254 w 858417"/>
                <a:gd name="connsiteY29" fmla="*/ 901493 h 984828"/>
                <a:gd name="connsiteX30" fmla="*/ 775415 w 858417"/>
                <a:gd name="connsiteY30" fmla="*/ 859834 h 984828"/>
                <a:gd name="connsiteX31" fmla="*/ 734148 w 858417"/>
                <a:gd name="connsiteY31" fmla="*/ 902672 h 98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58417" h="984828">
                  <a:moveTo>
                    <a:pt x="755764" y="821711"/>
                  </a:moveTo>
                  <a:cubicBezTo>
                    <a:pt x="755764" y="783981"/>
                    <a:pt x="756158" y="745859"/>
                    <a:pt x="755371" y="708129"/>
                  </a:cubicBezTo>
                  <a:cubicBezTo>
                    <a:pt x="755371" y="702234"/>
                    <a:pt x="751048" y="695946"/>
                    <a:pt x="747118" y="691230"/>
                  </a:cubicBezTo>
                  <a:cubicBezTo>
                    <a:pt x="593842" y="497866"/>
                    <a:pt x="440566" y="304503"/>
                    <a:pt x="286897" y="111532"/>
                  </a:cubicBezTo>
                  <a:cubicBezTo>
                    <a:pt x="282574" y="106423"/>
                    <a:pt x="274320" y="101706"/>
                    <a:pt x="267639" y="101706"/>
                  </a:cubicBezTo>
                  <a:cubicBezTo>
                    <a:pt x="233054" y="100920"/>
                    <a:pt x="198468" y="101314"/>
                    <a:pt x="162704" y="101314"/>
                  </a:cubicBezTo>
                  <a:cubicBezTo>
                    <a:pt x="152092" y="130790"/>
                    <a:pt x="134800" y="152799"/>
                    <a:pt x="102965" y="161052"/>
                  </a:cubicBezTo>
                  <a:cubicBezTo>
                    <a:pt x="60520" y="171663"/>
                    <a:pt x="17681" y="148868"/>
                    <a:pt x="4319" y="107995"/>
                  </a:cubicBezTo>
                  <a:cubicBezTo>
                    <a:pt x="-9437" y="66335"/>
                    <a:pt x="10607" y="22317"/>
                    <a:pt x="51088" y="6204"/>
                  </a:cubicBezTo>
                  <a:cubicBezTo>
                    <a:pt x="92354" y="-10303"/>
                    <a:pt x="138730" y="6990"/>
                    <a:pt x="156416" y="47863"/>
                  </a:cubicBezTo>
                  <a:cubicBezTo>
                    <a:pt x="161525" y="60047"/>
                    <a:pt x="167813" y="62405"/>
                    <a:pt x="179603" y="62405"/>
                  </a:cubicBezTo>
                  <a:cubicBezTo>
                    <a:pt x="213010" y="61619"/>
                    <a:pt x="246416" y="61226"/>
                    <a:pt x="279822" y="62798"/>
                  </a:cubicBezTo>
                  <a:cubicBezTo>
                    <a:pt x="290041" y="63191"/>
                    <a:pt x="303010" y="69086"/>
                    <a:pt x="309299" y="76947"/>
                  </a:cubicBezTo>
                  <a:cubicBezTo>
                    <a:pt x="468470" y="276205"/>
                    <a:pt x="627248" y="476250"/>
                    <a:pt x="785634" y="676688"/>
                  </a:cubicBezTo>
                  <a:cubicBezTo>
                    <a:pt x="791136" y="683762"/>
                    <a:pt x="794673" y="694374"/>
                    <a:pt x="795066" y="703413"/>
                  </a:cubicBezTo>
                  <a:cubicBezTo>
                    <a:pt x="796245" y="738785"/>
                    <a:pt x="795066" y="774156"/>
                    <a:pt x="795852" y="809527"/>
                  </a:cubicBezTo>
                  <a:cubicBezTo>
                    <a:pt x="795852" y="815423"/>
                    <a:pt x="801354" y="823676"/>
                    <a:pt x="806856" y="826034"/>
                  </a:cubicBezTo>
                  <a:cubicBezTo>
                    <a:pt x="845765" y="844899"/>
                    <a:pt x="865023" y="880663"/>
                    <a:pt x="856377" y="920358"/>
                  </a:cubicBezTo>
                  <a:cubicBezTo>
                    <a:pt x="848516" y="957694"/>
                    <a:pt x="813538" y="985598"/>
                    <a:pt x="775415" y="984812"/>
                  </a:cubicBezTo>
                  <a:cubicBezTo>
                    <a:pt x="737293" y="984026"/>
                    <a:pt x="703100" y="956515"/>
                    <a:pt x="696026" y="920751"/>
                  </a:cubicBezTo>
                  <a:cubicBezTo>
                    <a:pt x="687773" y="878698"/>
                    <a:pt x="707031" y="842934"/>
                    <a:pt x="747118" y="825641"/>
                  </a:cubicBezTo>
                  <a:cubicBezTo>
                    <a:pt x="749476" y="824069"/>
                    <a:pt x="751834" y="823283"/>
                    <a:pt x="755764" y="821711"/>
                  </a:cubicBezTo>
                  <a:close/>
                  <a:moveTo>
                    <a:pt x="39690" y="80877"/>
                  </a:moveTo>
                  <a:cubicBezTo>
                    <a:pt x="39297" y="104458"/>
                    <a:pt x="57769" y="123715"/>
                    <a:pt x="81350" y="124108"/>
                  </a:cubicBezTo>
                  <a:cubicBezTo>
                    <a:pt x="104538" y="124501"/>
                    <a:pt x="123795" y="106030"/>
                    <a:pt x="124581" y="82056"/>
                  </a:cubicBezTo>
                  <a:cubicBezTo>
                    <a:pt x="124974" y="58475"/>
                    <a:pt x="106503" y="39217"/>
                    <a:pt x="82922" y="38824"/>
                  </a:cubicBezTo>
                  <a:cubicBezTo>
                    <a:pt x="59341" y="38431"/>
                    <a:pt x="40083" y="56903"/>
                    <a:pt x="39690" y="80877"/>
                  </a:cubicBezTo>
                  <a:close/>
                  <a:moveTo>
                    <a:pt x="734148" y="902672"/>
                  </a:moveTo>
                  <a:cubicBezTo>
                    <a:pt x="734542" y="926646"/>
                    <a:pt x="753013" y="944725"/>
                    <a:pt x="776987" y="944725"/>
                  </a:cubicBezTo>
                  <a:cubicBezTo>
                    <a:pt x="800568" y="944332"/>
                    <a:pt x="818647" y="925860"/>
                    <a:pt x="818254" y="901493"/>
                  </a:cubicBezTo>
                  <a:cubicBezTo>
                    <a:pt x="817861" y="877519"/>
                    <a:pt x="799782" y="859834"/>
                    <a:pt x="775415" y="859834"/>
                  </a:cubicBezTo>
                  <a:cubicBezTo>
                    <a:pt x="751441" y="859834"/>
                    <a:pt x="734148" y="878305"/>
                    <a:pt x="734148" y="902672"/>
                  </a:cubicBezTo>
                  <a:close/>
                </a:path>
              </a:pathLst>
            </a:custGeom>
            <a:solidFill>
              <a:schemeClr val="accent2"/>
            </a:solidFill>
            <a:ln w="3926" cap="flat">
              <a:noFill/>
              <a:prstDash val="solid"/>
              <a:miter/>
            </a:ln>
          </p:spPr>
          <p:txBody>
            <a:bodyPr rtlCol="0" anchor="ctr"/>
            <a:lstStyle/>
            <a:p>
              <a:endParaRPr lang="en-US"/>
            </a:p>
          </p:txBody>
        </p:sp>
        <p:sp>
          <p:nvSpPr>
            <p:cNvPr id="23" name="Freeform: Shape 165">
              <a:extLst>
                <a:ext uri="{FF2B5EF4-FFF2-40B4-BE49-F238E27FC236}">
                  <a16:creationId xmlns:a16="http://schemas.microsoft.com/office/drawing/2014/main" id="{B139E9AB-CEB6-4BB7-A2F0-299042F11BB6}"/>
                </a:ext>
              </a:extLst>
            </p:cNvPr>
            <p:cNvSpPr/>
            <p:nvPr/>
          </p:nvSpPr>
          <p:spPr>
            <a:xfrm>
              <a:off x="5307768" y="1953037"/>
              <a:ext cx="1080399" cy="349944"/>
            </a:xfrm>
            <a:custGeom>
              <a:avLst/>
              <a:gdLst>
                <a:gd name="connsiteX0" fmla="*/ 560440 w 1080399"/>
                <a:gd name="connsiteY0" fmla="*/ 104338 h 349944"/>
                <a:gd name="connsiteX1" fmla="*/ 560440 w 1080399"/>
                <a:gd name="connsiteY1" fmla="*/ 238356 h 349944"/>
                <a:gd name="connsiteX2" fmla="*/ 560440 w 1080399"/>
                <a:gd name="connsiteY2" fmla="*/ 261937 h 349944"/>
                <a:gd name="connsiteX3" fmla="*/ 532929 w 1080399"/>
                <a:gd name="connsiteY3" fmla="*/ 288662 h 349944"/>
                <a:gd name="connsiteX4" fmla="*/ 411094 w 1080399"/>
                <a:gd name="connsiteY4" fmla="*/ 288662 h 349944"/>
                <a:gd name="connsiteX5" fmla="*/ 177250 w 1080399"/>
                <a:gd name="connsiteY5" fmla="*/ 288269 h 349944"/>
                <a:gd name="connsiteX6" fmla="*/ 155634 w 1080399"/>
                <a:gd name="connsiteY6" fmla="*/ 302024 h 349944"/>
                <a:gd name="connsiteX7" fmla="*/ 61703 w 1080399"/>
                <a:gd name="connsiteY7" fmla="*/ 347614 h 349944"/>
                <a:gd name="connsiteX8" fmla="*/ 0 w 1080399"/>
                <a:gd name="connsiteY8" fmla="*/ 267046 h 349944"/>
                <a:gd name="connsiteX9" fmla="*/ 65241 w 1080399"/>
                <a:gd name="connsiteY9" fmla="*/ 187264 h 349944"/>
                <a:gd name="connsiteX10" fmla="*/ 156813 w 1080399"/>
                <a:gd name="connsiteY10" fmla="*/ 235605 h 349944"/>
                <a:gd name="connsiteX11" fmla="*/ 162315 w 1080399"/>
                <a:gd name="connsiteY11" fmla="*/ 248181 h 349944"/>
                <a:gd name="connsiteX12" fmla="*/ 519173 w 1080399"/>
                <a:gd name="connsiteY12" fmla="*/ 248181 h 349944"/>
                <a:gd name="connsiteX13" fmla="*/ 520353 w 1080399"/>
                <a:gd name="connsiteY13" fmla="*/ 230496 h 349944"/>
                <a:gd name="connsiteX14" fmla="*/ 520353 w 1080399"/>
                <a:gd name="connsiteY14" fmla="*/ 94905 h 349944"/>
                <a:gd name="connsiteX15" fmla="*/ 552187 w 1080399"/>
                <a:gd name="connsiteY15" fmla="*/ 62678 h 349944"/>
                <a:gd name="connsiteX16" fmla="*/ 898041 w 1080399"/>
                <a:gd name="connsiteY16" fmla="*/ 63071 h 349944"/>
                <a:gd name="connsiteX17" fmla="*/ 925552 w 1080399"/>
                <a:gd name="connsiteY17" fmla="*/ 45778 h 349944"/>
                <a:gd name="connsiteX18" fmla="*/ 1019089 w 1080399"/>
                <a:gd name="connsiteY18" fmla="*/ 2546 h 349944"/>
                <a:gd name="connsiteX19" fmla="*/ 1080400 w 1080399"/>
                <a:gd name="connsiteY19" fmla="*/ 81543 h 349944"/>
                <a:gd name="connsiteX20" fmla="*/ 1017910 w 1080399"/>
                <a:gd name="connsiteY20" fmla="*/ 161718 h 349944"/>
                <a:gd name="connsiteX21" fmla="*/ 925945 w 1080399"/>
                <a:gd name="connsiteY21" fmla="*/ 118879 h 349944"/>
                <a:gd name="connsiteX22" fmla="*/ 900006 w 1080399"/>
                <a:gd name="connsiteY22" fmla="*/ 102372 h 349944"/>
                <a:gd name="connsiteX23" fmla="*/ 581663 w 1080399"/>
                <a:gd name="connsiteY23" fmla="*/ 102765 h 349944"/>
                <a:gd name="connsiteX24" fmla="*/ 560440 w 1080399"/>
                <a:gd name="connsiteY24" fmla="*/ 104338 h 349944"/>
                <a:gd name="connsiteX25" fmla="*/ 123407 w 1080399"/>
                <a:gd name="connsiteY25" fmla="*/ 269011 h 349944"/>
                <a:gd name="connsiteX26" fmla="*/ 82140 w 1080399"/>
                <a:gd name="connsiteY26" fmla="*/ 226172 h 349944"/>
                <a:gd name="connsiteX27" fmla="*/ 39695 w 1080399"/>
                <a:gd name="connsiteY27" fmla="*/ 267832 h 349944"/>
                <a:gd name="connsiteX28" fmla="*/ 80961 w 1080399"/>
                <a:gd name="connsiteY28" fmla="*/ 311064 h 349944"/>
                <a:gd name="connsiteX29" fmla="*/ 123407 w 1080399"/>
                <a:gd name="connsiteY29" fmla="*/ 269011 h 349944"/>
                <a:gd name="connsiteX30" fmla="*/ 999046 w 1080399"/>
                <a:gd name="connsiteY30" fmla="*/ 41062 h 349944"/>
                <a:gd name="connsiteX31" fmla="*/ 956600 w 1080399"/>
                <a:gd name="connsiteY31" fmla="*/ 82722 h 349944"/>
                <a:gd name="connsiteX32" fmla="*/ 999046 w 1080399"/>
                <a:gd name="connsiteY32" fmla="*/ 124381 h 349944"/>
                <a:gd name="connsiteX33" fmla="*/ 1041491 w 1080399"/>
                <a:gd name="connsiteY33" fmla="*/ 82722 h 349944"/>
                <a:gd name="connsiteX34" fmla="*/ 999046 w 1080399"/>
                <a:gd name="connsiteY34" fmla="*/ 41062 h 34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80399" h="349944">
                  <a:moveTo>
                    <a:pt x="560440" y="104338"/>
                  </a:moveTo>
                  <a:cubicBezTo>
                    <a:pt x="560440" y="149927"/>
                    <a:pt x="560440" y="193945"/>
                    <a:pt x="560440" y="238356"/>
                  </a:cubicBezTo>
                  <a:cubicBezTo>
                    <a:pt x="560440" y="246216"/>
                    <a:pt x="560833" y="254076"/>
                    <a:pt x="560440" y="261937"/>
                  </a:cubicBezTo>
                  <a:cubicBezTo>
                    <a:pt x="559654" y="282374"/>
                    <a:pt x="553759" y="288662"/>
                    <a:pt x="532929" y="288662"/>
                  </a:cubicBezTo>
                  <a:cubicBezTo>
                    <a:pt x="492448" y="289055"/>
                    <a:pt x="451575" y="288662"/>
                    <a:pt x="411094" y="288662"/>
                  </a:cubicBezTo>
                  <a:cubicBezTo>
                    <a:pt x="333277" y="288662"/>
                    <a:pt x="255067" y="288662"/>
                    <a:pt x="177250" y="288269"/>
                  </a:cubicBezTo>
                  <a:cubicBezTo>
                    <a:pt x="166246" y="288269"/>
                    <a:pt x="160350" y="291020"/>
                    <a:pt x="155634" y="302024"/>
                  </a:cubicBezTo>
                  <a:cubicBezTo>
                    <a:pt x="139127" y="338968"/>
                    <a:pt x="101398" y="356653"/>
                    <a:pt x="61703" y="347614"/>
                  </a:cubicBezTo>
                  <a:cubicBezTo>
                    <a:pt x="24760" y="339361"/>
                    <a:pt x="0" y="306347"/>
                    <a:pt x="0" y="267046"/>
                  </a:cubicBezTo>
                  <a:cubicBezTo>
                    <a:pt x="393" y="227744"/>
                    <a:pt x="26725" y="195124"/>
                    <a:pt x="65241" y="187264"/>
                  </a:cubicBezTo>
                  <a:cubicBezTo>
                    <a:pt x="102970" y="179796"/>
                    <a:pt x="140307" y="199447"/>
                    <a:pt x="156813" y="235605"/>
                  </a:cubicBezTo>
                  <a:cubicBezTo>
                    <a:pt x="158778" y="239928"/>
                    <a:pt x="160350" y="243858"/>
                    <a:pt x="162315" y="248181"/>
                  </a:cubicBezTo>
                  <a:cubicBezTo>
                    <a:pt x="281006" y="248181"/>
                    <a:pt x="399304" y="248181"/>
                    <a:pt x="519173" y="248181"/>
                  </a:cubicBezTo>
                  <a:cubicBezTo>
                    <a:pt x="519567" y="241893"/>
                    <a:pt x="520353" y="236391"/>
                    <a:pt x="520353" y="230496"/>
                  </a:cubicBezTo>
                  <a:cubicBezTo>
                    <a:pt x="520353" y="185299"/>
                    <a:pt x="520353" y="140102"/>
                    <a:pt x="520353" y="94905"/>
                  </a:cubicBezTo>
                  <a:cubicBezTo>
                    <a:pt x="520353" y="67001"/>
                    <a:pt x="524676" y="62678"/>
                    <a:pt x="552187" y="62678"/>
                  </a:cubicBezTo>
                  <a:cubicBezTo>
                    <a:pt x="667340" y="62678"/>
                    <a:pt x="782494" y="62285"/>
                    <a:pt x="898041" y="63071"/>
                  </a:cubicBezTo>
                  <a:cubicBezTo>
                    <a:pt x="912189" y="63071"/>
                    <a:pt x="919656" y="59927"/>
                    <a:pt x="925552" y="45778"/>
                  </a:cubicBezTo>
                  <a:cubicBezTo>
                    <a:pt x="940879" y="10407"/>
                    <a:pt x="980967" y="-6886"/>
                    <a:pt x="1019089" y="2546"/>
                  </a:cubicBezTo>
                  <a:cubicBezTo>
                    <a:pt x="1055247" y="11193"/>
                    <a:pt x="1080400" y="43813"/>
                    <a:pt x="1080400" y="81543"/>
                  </a:cubicBezTo>
                  <a:cubicBezTo>
                    <a:pt x="1080400" y="120058"/>
                    <a:pt x="1054461" y="153464"/>
                    <a:pt x="1017910" y="161718"/>
                  </a:cubicBezTo>
                  <a:cubicBezTo>
                    <a:pt x="979788" y="170364"/>
                    <a:pt x="941665" y="153464"/>
                    <a:pt x="925945" y="118879"/>
                  </a:cubicBezTo>
                  <a:cubicBezTo>
                    <a:pt x="920049" y="105910"/>
                    <a:pt x="913368" y="102372"/>
                    <a:pt x="900006" y="102372"/>
                  </a:cubicBezTo>
                  <a:cubicBezTo>
                    <a:pt x="793891" y="102765"/>
                    <a:pt x="687777" y="102765"/>
                    <a:pt x="581663" y="102765"/>
                  </a:cubicBezTo>
                  <a:cubicBezTo>
                    <a:pt x="575375" y="103158"/>
                    <a:pt x="569086" y="103944"/>
                    <a:pt x="560440" y="104338"/>
                  </a:cubicBezTo>
                  <a:close/>
                  <a:moveTo>
                    <a:pt x="123407" y="269011"/>
                  </a:moveTo>
                  <a:cubicBezTo>
                    <a:pt x="123800" y="244644"/>
                    <a:pt x="106507" y="226565"/>
                    <a:pt x="82140" y="226172"/>
                  </a:cubicBezTo>
                  <a:cubicBezTo>
                    <a:pt x="58166" y="225779"/>
                    <a:pt x="39695" y="243465"/>
                    <a:pt x="39695" y="267832"/>
                  </a:cubicBezTo>
                  <a:cubicBezTo>
                    <a:pt x="39302" y="291806"/>
                    <a:pt x="57380" y="310671"/>
                    <a:pt x="80961" y="311064"/>
                  </a:cubicBezTo>
                  <a:cubicBezTo>
                    <a:pt x="104542" y="311457"/>
                    <a:pt x="123014" y="293378"/>
                    <a:pt x="123407" y="269011"/>
                  </a:cubicBezTo>
                  <a:close/>
                  <a:moveTo>
                    <a:pt x="999046" y="41062"/>
                  </a:moveTo>
                  <a:cubicBezTo>
                    <a:pt x="974679" y="41062"/>
                    <a:pt x="956207" y="59141"/>
                    <a:pt x="956600" y="82722"/>
                  </a:cubicBezTo>
                  <a:cubicBezTo>
                    <a:pt x="956600" y="106303"/>
                    <a:pt x="975071" y="124381"/>
                    <a:pt x="999046" y="124381"/>
                  </a:cubicBezTo>
                  <a:cubicBezTo>
                    <a:pt x="1023413" y="124381"/>
                    <a:pt x="1041491" y="106303"/>
                    <a:pt x="1041491" y="82722"/>
                  </a:cubicBezTo>
                  <a:cubicBezTo>
                    <a:pt x="1041491" y="58748"/>
                    <a:pt x="1023413" y="41062"/>
                    <a:pt x="999046" y="41062"/>
                  </a:cubicBezTo>
                  <a:close/>
                </a:path>
              </a:pathLst>
            </a:custGeom>
            <a:solidFill>
              <a:schemeClr val="accent2"/>
            </a:solidFill>
            <a:ln w="3926" cap="flat">
              <a:noFill/>
              <a:prstDash val="solid"/>
              <a:miter/>
            </a:ln>
          </p:spPr>
          <p:txBody>
            <a:bodyPr rtlCol="0" anchor="ctr"/>
            <a:lstStyle/>
            <a:p>
              <a:endParaRPr lang="en-US"/>
            </a:p>
          </p:txBody>
        </p:sp>
        <p:sp>
          <p:nvSpPr>
            <p:cNvPr id="24" name="Freeform: Shape 166">
              <a:extLst>
                <a:ext uri="{FF2B5EF4-FFF2-40B4-BE49-F238E27FC236}">
                  <a16:creationId xmlns:a16="http://schemas.microsoft.com/office/drawing/2014/main" id="{6F4667BE-FD78-4D60-986A-131BDE124371}"/>
                </a:ext>
              </a:extLst>
            </p:cNvPr>
            <p:cNvSpPr/>
            <p:nvPr/>
          </p:nvSpPr>
          <p:spPr>
            <a:xfrm>
              <a:off x="4931648" y="3662702"/>
              <a:ext cx="1045832" cy="357009"/>
            </a:xfrm>
            <a:custGeom>
              <a:avLst/>
              <a:gdLst>
                <a:gd name="connsiteX0" fmla="*/ 945207 w 1045832"/>
                <a:gd name="connsiteY0" fmla="*/ 251671 h 357009"/>
                <a:gd name="connsiteX1" fmla="*/ 944421 w 1045832"/>
                <a:gd name="connsiteY1" fmla="*/ 171103 h 357009"/>
                <a:gd name="connsiteX2" fmla="*/ 928700 w 1045832"/>
                <a:gd name="connsiteY2" fmla="*/ 155775 h 357009"/>
                <a:gd name="connsiteX3" fmla="*/ 882717 w 1045832"/>
                <a:gd name="connsiteY3" fmla="*/ 70098 h 357009"/>
                <a:gd name="connsiteX4" fmla="*/ 944421 w 1045832"/>
                <a:gd name="connsiteY4" fmla="*/ 2106 h 357009"/>
                <a:gd name="connsiteX5" fmla="*/ 1034028 w 1045832"/>
                <a:gd name="connsiteY5" fmla="*/ 39050 h 357009"/>
                <a:gd name="connsiteX6" fmla="*/ 984115 w 1045832"/>
                <a:gd name="connsiteY6" fmla="*/ 162063 h 357009"/>
                <a:gd name="connsiteX7" fmla="*/ 984115 w 1045832"/>
                <a:gd name="connsiteY7" fmla="*/ 259138 h 357009"/>
                <a:gd name="connsiteX8" fmla="*/ 951102 w 1045832"/>
                <a:gd name="connsiteY8" fmla="*/ 292545 h 357009"/>
                <a:gd name="connsiteX9" fmla="*/ 182757 w 1045832"/>
                <a:gd name="connsiteY9" fmla="*/ 294117 h 357009"/>
                <a:gd name="connsiteX10" fmla="*/ 154853 w 1045832"/>
                <a:gd name="connsiteY10" fmla="*/ 310623 h 357009"/>
                <a:gd name="connsiteX11" fmla="*/ 61708 w 1045832"/>
                <a:gd name="connsiteY11" fmla="*/ 354641 h 357009"/>
                <a:gd name="connsiteX12" fmla="*/ 4 w 1045832"/>
                <a:gd name="connsiteY12" fmla="*/ 275645 h 357009"/>
                <a:gd name="connsiteX13" fmla="*/ 62494 w 1045832"/>
                <a:gd name="connsiteY13" fmla="*/ 195077 h 357009"/>
                <a:gd name="connsiteX14" fmla="*/ 155638 w 1045832"/>
                <a:gd name="connsiteY14" fmla="*/ 239880 h 357009"/>
                <a:gd name="connsiteX15" fmla="*/ 176468 w 1045832"/>
                <a:gd name="connsiteY15" fmla="*/ 254815 h 357009"/>
                <a:gd name="connsiteX16" fmla="*/ 929093 w 1045832"/>
                <a:gd name="connsiteY16" fmla="*/ 252850 h 357009"/>
                <a:gd name="connsiteX17" fmla="*/ 945207 w 1045832"/>
                <a:gd name="connsiteY17" fmla="*/ 251671 h 357009"/>
                <a:gd name="connsiteX18" fmla="*/ 1006124 w 1045832"/>
                <a:gd name="connsiteY18" fmla="*/ 80709 h 357009"/>
                <a:gd name="connsiteX19" fmla="*/ 963286 w 1045832"/>
                <a:gd name="connsiteY19" fmla="*/ 39050 h 357009"/>
                <a:gd name="connsiteX20" fmla="*/ 922019 w 1045832"/>
                <a:gd name="connsiteY20" fmla="*/ 82281 h 357009"/>
                <a:gd name="connsiteX21" fmla="*/ 964857 w 1045832"/>
                <a:gd name="connsiteY21" fmla="*/ 123941 h 357009"/>
                <a:gd name="connsiteX22" fmla="*/ 1006124 w 1045832"/>
                <a:gd name="connsiteY22" fmla="*/ 80709 h 357009"/>
                <a:gd name="connsiteX23" fmla="*/ 82145 w 1045832"/>
                <a:gd name="connsiteY23" fmla="*/ 316911 h 357009"/>
                <a:gd name="connsiteX24" fmla="*/ 124590 w 1045832"/>
                <a:gd name="connsiteY24" fmla="*/ 275252 h 357009"/>
                <a:gd name="connsiteX25" fmla="*/ 82538 w 1045832"/>
                <a:gd name="connsiteY25" fmla="*/ 233199 h 357009"/>
                <a:gd name="connsiteX26" fmla="*/ 40092 w 1045832"/>
                <a:gd name="connsiteY26" fmla="*/ 274859 h 357009"/>
                <a:gd name="connsiteX27" fmla="*/ 82145 w 1045832"/>
                <a:gd name="connsiteY27" fmla="*/ 316911 h 35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45832" h="357009">
                  <a:moveTo>
                    <a:pt x="945207" y="251671"/>
                  </a:moveTo>
                  <a:cubicBezTo>
                    <a:pt x="945207" y="223374"/>
                    <a:pt x="945993" y="197042"/>
                    <a:pt x="944421" y="171103"/>
                  </a:cubicBezTo>
                  <a:cubicBezTo>
                    <a:pt x="944028" y="165600"/>
                    <a:pt x="935381" y="158919"/>
                    <a:pt x="928700" y="155775"/>
                  </a:cubicBezTo>
                  <a:cubicBezTo>
                    <a:pt x="896080" y="139269"/>
                    <a:pt x="878787" y="107827"/>
                    <a:pt x="882717" y="70098"/>
                  </a:cubicBezTo>
                  <a:cubicBezTo>
                    <a:pt x="886254" y="37477"/>
                    <a:pt x="912194" y="8787"/>
                    <a:pt x="944421" y="2106"/>
                  </a:cubicBezTo>
                  <a:cubicBezTo>
                    <a:pt x="980971" y="-5754"/>
                    <a:pt x="1016343" y="8787"/>
                    <a:pt x="1034028" y="39050"/>
                  </a:cubicBezTo>
                  <a:cubicBezTo>
                    <a:pt x="1061146" y="85032"/>
                    <a:pt x="1040316" y="138089"/>
                    <a:pt x="984115" y="162063"/>
                  </a:cubicBezTo>
                  <a:cubicBezTo>
                    <a:pt x="984115" y="193898"/>
                    <a:pt x="984115" y="226518"/>
                    <a:pt x="984115" y="259138"/>
                  </a:cubicBezTo>
                  <a:cubicBezTo>
                    <a:pt x="984115" y="287042"/>
                    <a:pt x="978613" y="292545"/>
                    <a:pt x="951102" y="292545"/>
                  </a:cubicBezTo>
                  <a:cubicBezTo>
                    <a:pt x="694856" y="293330"/>
                    <a:pt x="439003" y="294117"/>
                    <a:pt x="182757" y="294117"/>
                  </a:cubicBezTo>
                  <a:cubicBezTo>
                    <a:pt x="169001" y="294117"/>
                    <a:pt x="161141" y="296082"/>
                    <a:pt x="154853" y="310623"/>
                  </a:cubicBezTo>
                  <a:cubicBezTo>
                    <a:pt x="139525" y="346388"/>
                    <a:pt x="99830" y="363680"/>
                    <a:pt x="61708" y="354641"/>
                  </a:cubicBezTo>
                  <a:cubicBezTo>
                    <a:pt x="25943" y="345995"/>
                    <a:pt x="4" y="312981"/>
                    <a:pt x="4" y="275645"/>
                  </a:cubicBezTo>
                  <a:cubicBezTo>
                    <a:pt x="-389" y="237522"/>
                    <a:pt x="26336" y="203330"/>
                    <a:pt x="62494" y="195077"/>
                  </a:cubicBezTo>
                  <a:cubicBezTo>
                    <a:pt x="101402" y="186430"/>
                    <a:pt x="139525" y="204116"/>
                    <a:pt x="155638" y="239880"/>
                  </a:cubicBezTo>
                  <a:cubicBezTo>
                    <a:pt x="160355" y="249706"/>
                    <a:pt x="164285" y="254815"/>
                    <a:pt x="176468" y="254815"/>
                  </a:cubicBezTo>
                  <a:cubicBezTo>
                    <a:pt x="427212" y="254029"/>
                    <a:pt x="678349" y="253636"/>
                    <a:pt x="929093" y="252850"/>
                  </a:cubicBezTo>
                  <a:cubicBezTo>
                    <a:pt x="934202" y="252850"/>
                    <a:pt x="938525" y="252457"/>
                    <a:pt x="945207" y="251671"/>
                  </a:cubicBezTo>
                  <a:close/>
                  <a:moveTo>
                    <a:pt x="1006124" y="80709"/>
                  </a:moveTo>
                  <a:cubicBezTo>
                    <a:pt x="1005731" y="56735"/>
                    <a:pt x="987652" y="38656"/>
                    <a:pt x="963286" y="39050"/>
                  </a:cubicBezTo>
                  <a:cubicBezTo>
                    <a:pt x="939311" y="39443"/>
                    <a:pt x="921626" y="57914"/>
                    <a:pt x="922019" y="82281"/>
                  </a:cubicBezTo>
                  <a:cubicBezTo>
                    <a:pt x="922412" y="105862"/>
                    <a:pt x="941277" y="124334"/>
                    <a:pt x="964857" y="123941"/>
                  </a:cubicBezTo>
                  <a:cubicBezTo>
                    <a:pt x="988832" y="123548"/>
                    <a:pt x="1006517" y="105076"/>
                    <a:pt x="1006124" y="80709"/>
                  </a:cubicBezTo>
                  <a:close/>
                  <a:moveTo>
                    <a:pt x="82145" y="316911"/>
                  </a:moveTo>
                  <a:cubicBezTo>
                    <a:pt x="106512" y="316911"/>
                    <a:pt x="124197" y="299619"/>
                    <a:pt x="124590" y="275252"/>
                  </a:cubicBezTo>
                  <a:cubicBezTo>
                    <a:pt x="124983" y="250885"/>
                    <a:pt x="107298" y="233592"/>
                    <a:pt x="82538" y="233199"/>
                  </a:cubicBezTo>
                  <a:cubicBezTo>
                    <a:pt x="57778" y="233199"/>
                    <a:pt x="40485" y="250099"/>
                    <a:pt x="40092" y="274859"/>
                  </a:cubicBezTo>
                  <a:cubicBezTo>
                    <a:pt x="40092" y="299226"/>
                    <a:pt x="57778" y="316911"/>
                    <a:pt x="82145" y="316911"/>
                  </a:cubicBezTo>
                  <a:close/>
                </a:path>
              </a:pathLst>
            </a:custGeom>
            <a:solidFill>
              <a:schemeClr val="accent2"/>
            </a:solidFill>
            <a:ln w="3926" cap="flat">
              <a:noFill/>
              <a:prstDash val="solid"/>
              <a:miter/>
            </a:ln>
          </p:spPr>
          <p:txBody>
            <a:bodyPr rtlCol="0" anchor="ctr"/>
            <a:lstStyle/>
            <a:p>
              <a:endParaRPr lang="en-US"/>
            </a:p>
          </p:txBody>
        </p:sp>
        <p:sp>
          <p:nvSpPr>
            <p:cNvPr id="25" name="Freeform: Shape 167">
              <a:extLst>
                <a:ext uri="{FF2B5EF4-FFF2-40B4-BE49-F238E27FC236}">
                  <a16:creationId xmlns:a16="http://schemas.microsoft.com/office/drawing/2014/main" id="{8B5EBE42-AFB6-47F5-9B85-F48B25DFDBE6}"/>
                </a:ext>
              </a:extLst>
            </p:cNvPr>
            <p:cNvSpPr/>
            <p:nvPr/>
          </p:nvSpPr>
          <p:spPr>
            <a:xfrm>
              <a:off x="4676188" y="2335444"/>
              <a:ext cx="449614" cy="606981"/>
            </a:xfrm>
            <a:custGeom>
              <a:avLst/>
              <a:gdLst>
                <a:gd name="connsiteX0" fmla="*/ 408740 w 449614"/>
                <a:gd name="connsiteY0" fmla="*/ 504818 h 606981"/>
                <a:gd name="connsiteX1" fmla="*/ 408740 w 449614"/>
                <a:gd name="connsiteY1" fmla="*/ 102763 h 606981"/>
                <a:gd name="connsiteX2" fmla="*/ 244853 w 449614"/>
                <a:gd name="connsiteY2" fmla="*/ 103549 h 606981"/>
                <a:gd name="connsiteX3" fmla="*/ 230704 w 449614"/>
                <a:gd name="connsiteY3" fmla="*/ 118090 h 606981"/>
                <a:gd name="connsiteX4" fmla="*/ 152494 w 449614"/>
                <a:gd name="connsiteY4" fmla="*/ 163680 h 606981"/>
                <a:gd name="connsiteX5" fmla="*/ 80572 w 449614"/>
                <a:gd name="connsiteY5" fmla="*/ 111802 h 606981"/>
                <a:gd name="connsiteX6" fmla="*/ 99437 w 449614"/>
                <a:gd name="connsiteY6" fmla="*/ 23373 h 606981"/>
                <a:gd name="connsiteX7" fmla="*/ 230704 w 449614"/>
                <a:gd name="connsiteY7" fmla="*/ 48133 h 606981"/>
                <a:gd name="connsiteX8" fmla="*/ 255464 w 449614"/>
                <a:gd name="connsiteY8" fmla="*/ 63461 h 606981"/>
                <a:gd name="connsiteX9" fmla="*/ 420531 w 449614"/>
                <a:gd name="connsiteY9" fmla="*/ 63068 h 606981"/>
                <a:gd name="connsiteX10" fmla="*/ 449614 w 449614"/>
                <a:gd name="connsiteY10" fmla="*/ 91758 h 606981"/>
                <a:gd name="connsiteX11" fmla="*/ 449614 w 449614"/>
                <a:gd name="connsiteY11" fmla="*/ 515822 h 606981"/>
                <a:gd name="connsiteX12" fmla="*/ 420138 w 449614"/>
                <a:gd name="connsiteY12" fmla="*/ 544512 h 606981"/>
                <a:gd name="connsiteX13" fmla="*/ 178433 w 449614"/>
                <a:gd name="connsiteY13" fmla="*/ 544512 h 606981"/>
                <a:gd name="connsiteX14" fmla="*/ 156424 w 449614"/>
                <a:gd name="connsiteY14" fmla="*/ 558268 h 606981"/>
                <a:gd name="connsiteX15" fmla="*/ 64459 w 449614"/>
                <a:gd name="connsiteY15" fmla="*/ 605037 h 606981"/>
                <a:gd name="connsiteX16" fmla="*/ 4 w 449614"/>
                <a:gd name="connsiteY16" fmla="*/ 524075 h 606981"/>
                <a:gd name="connsiteX17" fmla="*/ 61708 w 449614"/>
                <a:gd name="connsiteY17" fmla="*/ 445079 h 606981"/>
                <a:gd name="connsiteX18" fmla="*/ 157603 w 449614"/>
                <a:gd name="connsiteY18" fmla="*/ 491455 h 606981"/>
                <a:gd name="connsiteX19" fmla="*/ 171359 w 449614"/>
                <a:gd name="connsiteY19" fmla="*/ 504031 h 606981"/>
                <a:gd name="connsiteX20" fmla="*/ 408740 w 449614"/>
                <a:gd name="connsiteY20" fmla="*/ 504818 h 606981"/>
                <a:gd name="connsiteX21" fmla="*/ 82931 w 449614"/>
                <a:gd name="connsiteY21" fmla="*/ 482809 h 606981"/>
                <a:gd name="connsiteX22" fmla="*/ 40485 w 449614"/>
                <a:gd name="connsiteY22" fmla="*/ 524468 h 606981"/>
                <a:gd name="connsiteX23" fmla="*/ 82537 w 449614"/>
                <a:gd name="connsiteY23" fmla="*/ 566914 h 606981"/>
                <a:gd name="connsiteX24" fmla="*/ 124983 w 449614"/>
                <a:gd name="connsiteY24" fmla="*/ 525254 h 606981"/>
                <a:gd name="connsiteX25" fmla="*/ 82931 w 449614"/>
                <a:gd name="connsiteY25" fmla="*/ 482809 h 606981"/>
                <a:gd name="connsiteX26" fmla="*/ 156424 w 449614"/>
                <a:gd name="connsiteY26" fmla="*/ 39880 h 606981"/>
                <a:gd name="connsiteX27" fmla="*/ 115158 w 449614"/>
                <a:gd name="connsiteY27" fmla="*/ 82719 h 606981"/>
                <a:gd name="connsiteX28" fmla="*/ 157997 w 449614"/>
                <a:gd name="connsiteY28" fmla="*/ 123985 h 606981"/>
                <a:gd name="connsiteX29" fmla="*/ 199656 w 449614"/>
                <a:gd name="connsiteY29" fmla="*/ 81147 h 606981"/>
                <a:gd name="connsiteX30" fmla="*/ 156424 w 449614"/>
                <a:gd name="connsiteY30" fmla="*/ 39880 h 606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49614" h="606981">
                  <a:moveTo>
                    <a:pt x="408740" y="504818"/>
                  </a:moveTo>
                  <a:cubicBezTo>
                    <a:pt x="408740" y="369620"/>
                    <a:pt x="408740" y="236781"/>
                    <a:pt x="408740" y="102763"/>
                  </a:cubicBezTo>
                  <a:cubicBezTo>
                    <a:pt x="353325" y="102763"/>
                    <a:pt x="299089" y="102370"/>
                    <a:pt x="244853" y="103549"/>
                  </a:cubicBezTo>
                  <a:cubicBezTo>
                    <a:pt x="240137" y="103549"/>
                    <a:pt x="233848" y="112195"/>
                    <a:pt x="230704" y="118090"/>
                  </a:cubicBezTo>
                  <a:cubicBezTo>
                    <a:pt x="215377" y="147959"/>
                    <a:pt x="185901" y="166038"/>
                    <a:pt x="152494" y="163680"/>
                  </a:cubicBezTo>
                  <a:cubicBezTo>
                    <a:pt x="117909" y="161322"/>
                    <a:pt x="92756" y="144422"/>
                    <a:pt x="80572" y="111802"/>
                  </a:cubicBezTo>
                  <a:cubicBezTo>
                    <a:pt x="68389" y="78789"/>
                    <a:pt x="74284" y="48133"/>
                    <a:pt x="99437" y="23373"/>
                  </a:cubicBezTo>
                  <a:cubicBezTo>
                    <a:pt x="139525" y="-16321"/>
                    <a:pt x="207910" y="-3745"/>
                    <a:pt x="230704" y="48133"/>
                  </a:cubicBezTo>
                  <a:cubicBezTo>
                    <a:pt x="236207" y="60710"/>
                    <a:pt x="242888" y="63461"/>
                    <a:pt x="255464" y="63461"/>
                  </a:cubicBezTo>
                  <a:cubicBezTo>
                    <a:pt x="310487" y="62675"/>
                    <a:pt x="365509" y="63068"/>
                    <a:pt x="420531" y="63068"/>
                  </a:cubicBezTo>
                  <a:cubicBezTo>
                    <a:pt x="443719" y="63068"/>
                    <a:pt x="449614" y="68570"/>
                    <a:pt x="449614" y="91758"/>
                  </a:cubicBezTo>
                  <a:cubicBezTo>
                    <a:pt x="449614" y="233244"/>
                    <a:pt x="449614" y="374729"/>
                    <a:pt x="449614" y="515822"/>
                  </a:cubicBezTo>
                  <a:cubicBezTo>
                    <a:pt x="449614" y="539010"/>
                    <a:pt x="443719" y="544512"/>
                    <a:pt x="420138" y="544512"/>
                  </a:cubicBezTo>
                  <a:cubicBezTo>
                    <a:pt x="339570" y="544512"/>
                    <a:pt x="259002" y="544905"/>
                    <a:pt x="178433" y="544512"/>
                  </a:cubicBezTo>
                  <a:cubicBezTo>
                    <a:pt x="167429" y="544512"/>
                    <a:pt x="161534" y="547263"/>
                    <a:pt x="156424" y="558268"/>
                  </a:cubicBezTo>
                  <a:cubicBezTo>
                    <a:pt x="140311" y="594818"/>
                    <a:pt x="102974" y="613290"/>
                    <a:pt x="64459" y="605037"/>
                  </a:cubicBezTo>
                  <a:cubicBezTo>
                    <a:pt x="26729" y="597176"/>
                    <a:pt x="-389" y="562984"/>
                    <a:pt x="4" y="524075"/>
                  </a:cubicBezTo>
                  <a:cubicBezTo>
                    <a:pt x="4" y="486739"/>
                    <a:pt x="26336" y="452939"/>
                    <a:pt x="61708" y="445079"/>
                  </a:cubicBezTo>
                  <a:cubicBezTo>
                    <a:pt x="102581" y="435647"/>
                    <a:pt x="139918" y="454118"/>
                    <a:pt x="157603" y="491455"/>
                  </a:cubicBezTo>
                  <a:cubicBezTo>
                    <a:pt x="159962" y="496564"/>
                    <a:pt x="166643" y="504031"/>
                    <a:pt x="171359" y="504031"/>
                  </a:cubicBezTo>
                  <a:cubicBezTo>
                    <a:pt x="249962" y="505210"/>
                    <a:pt x="328565" y="504818"/>
                    <a:pt x="408740" y="504818"/>
                  </a:cubicBezTo>
                  <a:close/>
                  <a:moveTo>
                    <a:pt x="82931" y="482809"/>
                  </a:moveTo>
                  <a:cubicBezTo>
                    <a:pt x="58564" y="482809"/>
                    <a:pt x="40485" y="500101"/>
                    <a:pt x="40485" y="524468"/>
                  </a:cubicBezTo>
                  <a:cubicBezTo>
                    <a:pt x="40485" y="548835"/>
                    <a:pt x="58171" y="566914"/>
                    <a:pt x="82537" y="566914"/>
                  </a:cubicBezTo>
                  <a:cubicBezTo>
                    <a:pt x="106511" y="566914"/>
                    <a:pt x="124983" y="548835"/>
                    <a:pt x="124983" y="525254"/>
                  </a:cubicBezTo>
                  <a:cubicBezTo>
                    <a:pt x="124983" y="501280"/>
                    <a:pt x="107298" y="483202"/>
                    <a:pt x="82931" y="482809"/>
                  </a:cubicBezTo>
                  <a:close/>
                  <a:moveTo>
                    <a:pt x="156424" y="39880"/>
                  </a:moveTo>
                  <a:cubicBezTo>
                    <a:pt x="132057" y="40273"/>
                    <a:pt x="114765" y="58352"/>
                    <a:pt x="115158" y="82719"/>
                  </a:cubicBezTo>
                  <a:cubicBezTo>
                    <a:pt x="115551" y="107086"/>
                    <a:pt x="133630" y="124378"/>
                    <a:pt x="157997" y="123985"/>
                  </a:cubicBezTo>
                  <a:cubicBezTo>
                    <a:pt x="181970" y="123592"/>
                    <a:pt x="200049" y="105514"/>
                    <a:pt x="199656" y="81147"/>
                  </a:cubicBezTo>
                  <a:cubicBezTo>
                    <a:pt x="198870" y="57566"/>
                    <a:pt x="180398" y="39880"/>
                    <a:pt x="156424" y="39880"/>
                  </a:cubicBezTo>
                  <a:close/>
                </a:path>
              </a:pathLst>
            </a:custGeom>
            <a:solidFill>
              <a:schemeClr val="accent2"/>
            </a:solidFill>
            <a:ln w="3926" cap="flat">
              <a:noFill/>
              <a:prstDash val="solid"/>
              <a:miter/>
            </a:ln>
          </p:spPr>
          <p:txBody>
            <a:bodyPr rtlCol="0" anchor="ctr"/>
            <a:lstStyle/>
            <a:p>
              <a:endParaRPr lang="en-US"/>
            </a:p>
          </p:txBody>
        </p:sp>
        <p:sp>
          <p:nvSpPr>
            <p:cNvPr id="26" name="Freeform: Shape 168">
              <a:extLst>
                <a:ext uri="{FF2B5EF4-FFF2-40B4-BE49-F238E27FC236}">
                  <a16:creationId xmlns:a16="http://schemas.microsoft.com/office/drawing/2014/main" id="{79F3F09E-AA4D-486D-9095-589CD4F5CB77}"/>
                </a:ext>
              </a:extLst>
            </p:cNvPr>
            <p:cNvSpPr/>
            <p:nvPr/>
          </p:nvSpPr>
          <p:spPr>
            <a:xfrm>
              <a:off x="5279074" y="1700703"/>
              <a:ext cx="1080631" cy="353922"/>
            </a:xfrm>
            <a:custGeom>
              <a:avLst/>
              <a:gdLst>
                <a:gd name="connsiteX0" fmla="*/ 917696 w 1080631"/>
                <a:gd name="connsiteY0" fmla="*/ 62303 h 353922"/>
                <a:gd name="connsiteX1" fmla="*/ 1025775 w 1080631"/>
                <a:gd name="connsiteY1" fmla="*/ 4923 h 353922"/>
                <a:gd name="connsiteX2" fmla="*/ 1080404 w 1080631"/>
                <a:gd name="connsiteY2" fmla="*/ 86670 h 353922"/>
                <a:gd name="connsiteX3" fmla="*/ 1015163 w 1080631"/>
                <a:gd name="connsiteY3" fmla="*/ 162915 h 353922"/>
                <a:gd name="connsiteX4" fmla="*/ 925556 w 1080631"/>
                <a:gd name="connsiteY4" fmla="*/ 118111 h 353922"/>
                <a:gd name="connsiteX5" fmla="*/ 899617 w 1080631"/>
                <a:gd name="connsiteY5" fmla="*/ 101605 h 353922"/>
                <a:gd name="connsiteX6" fmla="*/ 675598 w 1080631"/>
                <a:gd name="connsiteY6" fmla="*/ 102391 h 353922"/>
                <a:gd name="connsiteX7" fmla="*/ 638655 w 1080631"/>
                <a:gd name="connsiteY7" fmla="*/ 111430 h 353922"/>
                <a:gd name="connsiteX8" fmla="*/ 315203 w 1080631"/>
                <a:gd name="connsiteY8" fmla="*/ 279641 h 353922"/>
                <a:gd name="connsiteX9" fmla="*/ 268827 w 1080631"/>
                <a:gd name="connsiteY9" fmla="*/ 290645 h 353922"/>
                <a:gd name="connsiteX10" fmla="*/ 176468 w 1080631"/>
                <a:gd name="connsiteY10" fmla="*/ 291038 h 353922"/>
                <a:gd name="connsiteX11" fmla="*/ 156424 w 1080631"/>
                <a:gd name="connsiteY11" fmla="*/ 304401 h 353922"/>
                <a:gd name="connsiteX12" fmla="*/ 63280 w 1080631"/>
                <a:gd name="connsiteY12" fmla="*/ 351956 h 353922"/>
                <a:gd name="connsiteX13" fmla="*/ 4 w 1080631"/>
                <a:gd name="connsiteY13" fmla="*/ 272567 h 353922"/>
                <a:gd name="connsiteX14" fmla="*/ 62494 w 1080631"/>
                <a:gd name="connsiteY14" fmla="*/ 192391 h 353922"/>
                <a:gd name="connsiteX15" fmla="*/ 156424 w 1080631"/>
                <a:gd name="connsiteY15" fmla="*/ 238767 h 353922"/>
                <a:gd name="connsiteX16" fmla="*/ 176468 w 1080631"/>
                <a:gd name="connsiteY16" fmla="*/ 252130 h 353922"/>
                <a:gd name="connsiteX17" fmla="*/ 272757 w 1080631"/>
                <a:gd name="connsiteY17" fmla="*/ 251344 h 353922"/>
                <a:gd name="connsiteX18" fmla="*/ 298696 w 1080631"/>
                <a:gd name="connsiteY18" fmla="*/ 243876 h 353922"/>
                <a:gd name="connsiteX19" fmla="*/ 629222 w 1080631"/>
                <a:gd name="connsiteY19" fmla="*/ 71736 h 353922"/>
                <a:gd name="connsiteX20" fmla="*/ 666166 w 1080631"/>
                <a:gd name="connsiteY20" fmla="*/ 62696 h 353922"/>
                <a:gd name="connsiteX21" fmla="*/ 917696 w 1080631"/>
                <a:gd name="connsiteY21" fmla="*/ 62303 h 353922"/>
                <a:gd name="connsiteX22" fmla="*/ 1040316 w 1080631"/>
                <a:gd name="connsiteY22" fmla="*/ 81168 h 353922"/>
                <a:gd name="connsiteX23" fmla="*/ 997085 w 1080631"/>
                <a:gd name="connsiteY23" fmla="*/ 39901 h 353922"/>
                <a:gd name="connsiteX24" fmla="*/ 955818 w 1080631"/>
                <a:gd name="connsiteY24" fmla="*/ 83526 h 353922"/>
                <a:gd name="connsiteX25" fmla="*/ 999050 w 1080631"/>
                <a:gd name="connsiteY25" fmla="*/ 124793 h 353922"/>
                <a:gd name="connsiteX26" fmla="*/ 1040316 w 1080631"/>
                <a:gd name="connsiteY26" fmla="*/ 81168 h 353922"/>
                <a:gd name="connsiteX27" fmla="*/ 123018 w 1080631"/>
                <a:gd name="connsiteY27" fmla="*/ 272174 h 353922"/>
                <a:gd name="connsiteX28" fmla="*/ 80965 w 1080631"/>
                <a:gd name="connsiteY28" fmla="*/ 230514 h 353922"/>
                <a:gd name="connsiteX29" fmla="*/ 38913 w 1080631"/>
                <a:gd name="connsiteY29" fmla="*/ 272174 h 353922"/>
                <a:gd name="connsiteX30" fmla="*/ 80965 w 1080631"/>
                <a:gd name="connsiteY30" fmla="*/ 314226 h 353922"/>
                <a:gd name="connsiteX31" fmla="*/ 123018 w 1080631"/>
                <a:gd name="connsiteY31" fmla="*/ 272174 h 35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0631" h="353922">
                  <a:moveTo>
                    <a:pt x="917696" y="62303"/>
                  </a:moveTo>
                  <a:cubicBezTo>
                    <a:pt x="939704" y="10425"/>
                    <a:pt x="980185" y="-10405"/>
                    <a:pt x="1025775" y="4923"/>
                  </a:cubicBezTo>
                  <a:cubicBezTo>
                    <a:pt x="1060753" y="16713"/>
                    <a:pt x="1083155" y="50513"/>
                    <a:pt x="1080404" y="86670"/>
                  </a:cubicBezTo>
                  <a:cubicBezTo>
                    <a:pt x="1077653" y="125579"/>
                    <a:pt x="1052107" y="155055"/>
                    <a:pt x="1015163" y="162915"/>
                  </a:cubicBezTo>
                  <a:cubicBezTo>
                    <a:pt x="979399" y="170382"/>
                    <a:pt x="940098" y="152304"/>
                    <a:pt x="925556" y="118111"/>
                  </a:cubicBezTo>
                  <a:cubicBezTo>
                    <a:pt x="919661" y="104356"/>
                    <a:pt x="912586" y="101605"/>
                    <a:pt x="899617" y="101605"/>
                  </a:cubicBezTo>
                  <a:cubicBezTo>
                    <a:pt x="824944" y="101998"/>
                    <a:pt x="750271" y="101605"/>
                    <a:pt x="675598" y="102391"/>
                  </a:cubicBezTo>
                  <a:cubicBezTo>
                    <a:pt x="663022" y="102391"/>
                    <a:pt x="649659" y="105535"/>
                    <a:pt x="638655" y="111430"/>
                  </a:cubicBezTo>
                  <a:cubicBezTo>
                    <a:pt x="530575" y="167238"/>
                    <a:pt x="423282" y="224226"/>
                    <a:pt x="315203" y="279641"/>
                  </a:cubicBezTo>
                  <a:cubicBezTo>
                    <a:pt x="301447" y="286715"/>
                    <a:pt x="284547" y="289859"/>
                    <a:pt x="268827" y="290645"/>
                  </a:cubicBezTo>
                  <a:cubicBezTo>
                    <a:pt x="238172" y="292217"/>
                    <a:pt x="207123" y="291431"/>
                    <a:pt x="176468" y="291038"/>
                  </a:cubicBezTo>
                  <a:cubicBezTo>
                    <a:pt x="165464" y="290645"/>
                    <a:pt x="160748" y="294182"/>
                    <a:pt x="156424" y="304401"/>
                  </a:cubicBezTo>
                  <a:cubicBezTo>
                    <a:pt x="139918" y="342130"/>
                    <a:pt x="102974" y="360209"/>
                    <a:pt x="63280" y="351956"/>
                  </a:cubicBezTo>
                  <a:cubicBezTo>
                    <a:pt x="26729" y="344488"/>
                    <a:pt x="4" y="310689"/>
                    <a:pt x="4" y="272567"/>
                  </a:cubicBezTo>
                  <a:cubicBezTo>
                    <a:pt x="-389" y="234051"/>
                    <a:pt x="26336" y="200252"/>
                    <a:pt x="62494" y="192391"/>
                  </a:cubicBezTo>
                  <a:cubicBezTo>
                    <a:pt x="102188" y="183745"/>
                    <a:pt x="139918" y="201824"/>
                    <a:pt x="156424" y="238767"/>
                  </a:cubicBezTo>
                  <a:cubicBezTo>
                    <a:pt x="160748" y="248593"/>
                    <a:pt x="165464" y="252130"/>
                    <a:pt x="176468" y="252130"/>
                  </a:cubicBezTo>
                  <a:cubicBezTo>
                    <a:pt x="208695" y="251344"/>
                    <a:pt x="240530" y="252523"/>
                    <a:pt x="272757" y="251344"/>
                  </a:cubicBezTo>
                  <a:cubicBezTo>
                    <a:pt x="281403" y="250951"/>
                    <a:pt x="290836" y="248200"/>
                    <a:pt x="298696" y="243876"/>
                  </a:cubicBezTo>
                  <a:cubicBezTo>
                    <a:pt x="408740" y="186496"/>
                    <a:pt x="518785" y="128723"/>
                    <a:pt x="629222" y="71736"/>
                  </a:cubicBezTo>
                  <a:cubicBezTo>
                    <a:pt x="640226" y="65840"/>
                    <a:pt x="653982" y="62696"/>
                    <a:pt x="666166" y="62696"/>
                  </a:cubicBezTo>
                  <a:cubicBezTo>
                    <a:pt x="749092" y="61910"/>
                    <a:pt x="832804" y="62303"/>
                    <a:pt x="917696" y="62303"/>
                  </a:cubicBezTo>
                  <a:close/>
                  <a:moveTo>
                    <a:pt x="1040316" y="81168"/>
                  </a:moveTo>
                  <a:cubicBezTo>
                    <a:pt x="1039923" y="57194"/>
                    <a:pt x="1021059" y="39115"/>
                    <a:pt x="997085" y="39901"/>
                  </a:cubicBezTo>
                  <a:cubicBezTo>
                    <a:pt x="973504" y="40687"/>
                    <a:pt x="955425" y="59552"/>
                    <a:pt x="955818" y="83526"/>
                  </a:cubicBezTo>
                  <a:cubicBezTo>
                    <a:pt x="956211" y="107107"/>
                    <a:pt x="975076" y="125186"/>
                    <a:pt x="999050" y="124793"/>
                  </a:cubicBezTo>
                  <a:cubicBezTo>
                    <a:pt x="1023417" y="124007"/>
                    <a:pt x="1040709" y="105928"/>
                    <a:pt x="1040316" y="81168"/>
                  </a:cubicBezTo>
                  <a:close/>
                  <a:moveTo>
                    <a:pt x="123018" y="272174"/>
                  </a:moveTo>
                  <a:cubicBezTo>
                    <a:pt x="123018" y="247807"/>
                    <a:pt x="106118" y="230514"/>
                    <a:pt x="80965" y="230514"/>
                  </a:cubicBezTo>
                  <a:cubicBezTo>
                    <a:pt x="56205" y="230514"/>
                    <a:pt x="38913" y="247414"/>
                    <a:pt x="38913" y="272174"/>
                  </a:cubicBezTo>
                  <a:cubicBezTo>
                    <a:pt x="38913" y="296540"/>
                    <a:pt x="56205" y="313833"/>
                    <a:pt x="80965" y="314226"/>
                  </a:cubicBezTo>
                  <a:cubicBezTo>
                    <a:pt x="105332" y="314226"/>
                    <a:pt x="123018" y="296540"/>
                    <a:pt x="123018" y="272174"/>
                  </a:cubicBezTo>
                  <a:close/>
                </a:path>
              </a:pathLst>
            </a:custGeom>
            <a:solidFill>
              <a:schemeClr val="accent2"/>
            </a:solidFill>
            <a:ln w="3926" cap="flat">
              <a:noFill/>
              <a:prstDash val="solid"/>
              <a:miter/>
            </a:ln>
          </p:spPr>
          <p:txBody>
            <a:bodyPr rtlCol="0" anchor="ctr"/>
            <a:lstStyle/>
            <a:p>
              <a:endParaRPr lang="en-US"/>
            </a:p>
          </p:txBody>
        </p:sp>
        <p:sp>
          <p:nvSpPr>
            <p:cNvPr id="27" name="Freeform: Shape 169">
              <a:extLst>
                <a:ext uri="{FF2B5EF4-FFF2-40B4-BE49-F238E27FC236}">
                  <a16:creationId xmlns:a16="http://schemas.microsoft.com/office/drawing/2014/main" id="{8C7A5411-F945-4E56-8437-6B580B15951A}"/>
                </a:ext>
              </a:extLst>
            </p:cNvPr>
            <p:cNvSpPr/>
            <p:nvPr/>
          </p:nvSpPr>
          <p:spPr>
            <a:xfrm>
              <a:off x="5782799" y="4201835"/>
              <a:ext cx="671343" cy="857412"/>
            </a:xfrm>
            <a:custGeom>
              <a:avLst/>
              <a:gdLst>
                <a:gd name="connsiteX0" fmla="*/ 208817 w 671343"/>
                <a:gd name="connsiteY0" fmla="*/ 101624 h 857412"/>
                <a:gd name="connsiteX1" fmla="*/ 198991 w 671343"/>
                <a:gd name="connsiteY1" fmla="*/ 101624 h 857412"/>
                <a:gd name="connsiteX2" fmla="*/ 148685 w 671343"/>
                <a:gd name="connsiteY2" fmla="*/ 127170 h 857412"/>
                <a:gd name="connsiteX3" fmla="*/ 56327 w 671343"/>
                <a:gd name="connsiteY3" fmla="*/ 159790 h 857412"/>
                <a:gd name="connsiteX4" fmla="*/ 125 w 671343"/>
                <a:gd name="connsiteY4" fmla="*/ 75292 h 857412"/>
                <a:gd name="connsiteX5" fmla="*/ 63401 w 671343"/>
                <a:gd name="connsiteY5" fmla="*/ 1798 h 857412"/>
                <a:gd name="connsiteX6" fmla="*/ 153794 w 671343"/>
                <a:gd name="connsiteY6" fmla="*/ 44243 h 857412"/>
                <a:gd name="connsiteX7" fmla="*/ 183271 w 671343"/>
                <a:gd name="connsiteY7" fmla="*/ 61536 h 857412"/>
                <a:gd name="connsiteX8" fmla="*/ 257944 w 671343"/>
                <a:gd name="connsiteY8" fmla="*/ 61143 h 857412"/>
                <a:gd name="connsiteX9" fmla="*/ 295673 w 671343"/>
                <a:gd name="connsiteY9" fmla="*/ 84724 h 857412"/>
                <a:gd name="connsiteX10" fmla="*/ 567247 w 671343"/>
                <a:gd name="connsiteY10" fmla="*/ 673854 h 857412"/>
                <a:gd name="connsiteX11" fmla="*/ 595544 w 671343"/>
                <a:gd name="connsiteY11" fmla="*/ 693898 h 857412"/>
                <a:gd name="connsiteX12" fmla="*/ 670610 w 671343"/>
                <a:gd name="connsiteY12" fmla="*/ 766606 h 857412"/>
                <a:gd name="connsiteX13" fmla="*/ 618339 w 671343"/>
                <a:gd name="connsiteY13" fmla="*/ 851890 h 857412"/>
                <a:gd name="connsiteX14" fmla="*/ 521264 w 671343"/>
                <a:gd name="connsiteY14" fmla="*/ 821235 h 857412"/>
                <a:gd name="connsiteX15" fmla="*/ 529124 w 671343"/>
                <a:gd name="connsiteY15" fmla="*/ 720230 h 857412"/>
                <a:gd name="connsiteX16" fmla="*/ 533447 w 671343"/>
                <a:gd name="connsiteY16" fmla="*/ 693505 h 857412"/>
                <a:gd name="connsiteX17" fmla="*/ 267376 w 671343"/>
                <a:gd name="connsiteY17" fmla="*/ 116951 h 857412"/>
                <a:gd name="connsiteX18" fmla="*/ 242223 w 671343"/>
                <a:gd name="connsiteY18" fmla="*/ 100838 h 857412"/>
                <a:gd name="connsiteX19" fmla="*/ 208817 w 671343"/>
                <a:gd name="connsiteY19" fmla="*/ 101624 h 857412"/>
                <a:gd name="connsiteX20" fmla="*/ 546810 w 671343"/>
                <a:gd name="connsiteY20" fmla="*/ 774073 h 857412"/>
                <a:gd name="connsiteX21" fmla="*/ 587291 w 671343"/>
                <a:gd name="connsiteY21" fmla="*/ 818484 h 857412"/>
                <a:gd name="connsiteX22" fmla="*/ 631308 w 671343"/>
                <a:gd name="connsiteY22" fmla="*/ 777610 h 857412"/>
                <a:gd name="connsiteX23" fmla="*/ 590828 w 671343"/>
                <a:gd name="connsiteY23" fmla="*/ 732806 h 857412"/>
                <a:gd name="connsiteX24" fmla="*/ 546810 w 671343"/>
                <a:gd name="connsiteY24" fmla="*/ 774073 h 857412"/>
                <a:gd name="connsiteX25" fmla="*/ 82266 w 671343"/>
                <a:gd name="connsiteY25" fmla="*/ 123632 h 857412"/>
                <a:gd name="connsiteX26" fmla="*/ 123532 w 671343"/>
                <a:gd name="connsiteY26" fmla="*/ 81187 h 857412"/>
                <a:gd name="connsiteX27" fmla="*/ 81087 w 671343"/>
                <a:gd name="connsiteY27" fmla="*/ 39920 h 857412"/>
                <a:gd name="connsiteX28" fmla="*/ 39820 w 671343"/>
                <a:gd name="connsiteY28" fmla="*/ 82366 h 857412"/>
                <a:gd name="connsiteX29" fmla="*/ 82266 w 671343"/>
                <a:gd name="connsiteY29" fmla="*/ 123632 h 857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71343" h="857412">
                  <a:moveTo>
                    <a:pt x="208817" y="101624"/>
                  </a:moveTo>
                  <a:cubicBezTo>
                    <a:pt x="205673" y="101624"/>
                    <a:pt x="202135" y="102017"/>
                    <a:pt x="198991" y="101624"/>
                  </a:cubicBezTo>
                  <a:cubicBezTo>
                    <a:pt x="176589" y="98872"/>
                    <a:pt x="160476" y="102410"/>
                    <a:pt x="148685" y="127170"/>
                  </a:cubicBezTo>
                  <a:cubicBezTo>
                    <a:pt x="133358" y="159397"/>
                    <a:pt x="91305" y="171187"/>
                    <a:pt x="56327" y="159790"/>
                  </a:cubicBezTo>
                  <a:cubicBezTo>
                    <a:pt x="19383" y="147606"/>
                    <a:pt x="-1840" y="116165"/>
                    <a:pt x="125" y="75292"/>
                  </a:cubicBezTo>
                  <a:cubicBezTo>
                    <a:pt x="2091" y="39920"/>
                    <a:pt x="28816" y="8872"/>
                    <a:pt x="63401" y="1798"/>
                  </a:cubicBezTo>
                  <a:cubicBezTo>
                    <a:pt x="101130" y="-5670"/>
                    <a:pt x="138860" y="10444"/>
                    <a:pt x="153794" y="44243"/>
                  </a:cubicBezTo>
                  <a:cubicBezTo>
                    <a:pt x="160476" y="59178"/>
                    <a:pt x="169122" y="62322"/>
                    <a:pt x="183271" y="61536"/>
                  </a:cubicBezTo>
                  <a:cubicBezTo>
                    <a:pt x="208031" y="60750"/>
                    <a:pt x="233184" y="62322"/>
                    <a:pt x="257944" y="61143"/>
                  </a:cubicBezTo>
                  <a:cubicBezTo>
                    <a:pt x="276808" y="60357"/>
                    <a:pt x="287420" y="67038"/>
                    <a:pt x="295673" y="84724"/>
                  </a:cubicBezTo>
                  <a:cubicBezTo>
                    <a:pt x="385674" y="281232"/>
                    <a:pt x="476853" y="477346"/>
                    <a:pt x="567247" y="673854"/>
                  </a:cubicBezTo>
                  <a:cubicBezTo>
                    <a:pt x="573142" y="686431"/>
                    <a:pt x="579037" y="693505"/>
                    <a:pt x="595544" y="693898"/>
                  </a:cubicBezTo>
                  <a:cubicBezTo>
                    <a:pt x="635239" y="695077"/>
                    <a:pt x="664715" y="725732"/>
                    <a:pt x="670610" y="766606"/>
                  </a:cubicBezTo>
                  <a:cubicBezTo>
                    <a:pt x="675719" y="802763"/>
                    <a:pt x="653710" y="838528"/>
                    <a:pt x="618339" y="851890"/>
                  </a:cubicBezTo>
                  <a:cubicBezTo>
                    <a:pt x="582181" y="865646"/>
                    <a:pt x="542880" y="853069"/>
                    <a:pt x="521264" y="821235"/>
                  </a:cubicBezTo>
                  <a:cubicBezTo>
                    <a:pt x="499648" y="789401"/>
                    <a:pt x="502399" y="747348"/>
                    <a:pt x="529124" y="720230"/>
                  </a:cubicBezTo>
                  <a:cubicBezTo>
                    <a:pt x="538164" y="711191"/>
                    <a:pt x="538950" y="704902"/>
                    <a:pt x="533447" y="693505"/>
                  </a:cubicBezTo>
                  <a:cubicBezTo>
                    <a:pt x="444233" y="501320"/>
                    <a:pt x="355805" y="309136"/>
                    <a:pt x="267376" y="116951"/>
                  </a:cubicBezTo>
                  <a:cubicBezTo>
                    <a:pt x="261874" y="105161"/>
                    <a:pt x="255978" y="99266"/>
                    <a:pt x="242223" y="100838"/>
                  </a:cubicBezTo>
                  <a:cubicBezTo>
                    <a:pt x="231219" y="102410"/>
                    <a:pt x="219821" y="101624"/>
                    <a:pt x="208817" y="101624"/>
                  </a:cubicBezTo>
                  <a:close/>
                  <a:moveTo>
                    <a:pt x="546810" y="774073"/>
                  </a:moveTo>
                  <a:cubicBezTo>
                    <a:pt x="546024" y="797654"/>
                    <a:pt x="564496" y="817698"/>
                    <a:pt x="587291" y="818484"/>
                  </a:cubicBezTo>
                  <a:cubicBezTo>
                    <a:pt x="610085" y="819270"/>
                    <a:pt x="630915" y="800405"/>
                    <a:pt x="631308" y="777610"/>
                  </a:cubicBezTo>
                  <a:cubicBezTo>
                    <a:pt x="632094" y="754422"/>
                    <a:pt x="613230" y="733593"/>
                    <a:pt x="590828" y="732806"/>
                  </a:cubicBezTo>
                  <a:cubicBezTo>
                    <a:pt x="567640" y="732021"/>
                    <a:pt x="547203" y="751278"/>
                    <a:pt x="546810" y="774073"/>
                  </a:cubicBezTo>
                  <a:close/>
                  <a:moveTo>
                    <a:pt x="82266" y="123632"/>
                  </a:moveTo>
                  <a:cubicBezTo>
                    <a:pt x="106633" y="123632"/>
                    <a:pt x="123532" y="105947"/>
                    <a:pt x="123532" y="81187"/>
                  </a:cubicBezTo>
                  <a:cubicBezTo>
                    <a:pt x="123532" y="56427"/>
                    <a:pt x="105847" y="39920"/>
                    <a:pt x="81087" y="39920"/>
                  </a:cubicBezTo>
                  <a:cubicBezTo>
                    <a:pt x="56720" y="40313"/>
                    <a:pt x="39427" y="57606"/>
                    <a:pt x="39820" y="82366"/>
                  </a:cubicBezTo>
                  <a:cubicBezTo>
                    <a:pt x="39820" y="106733"/>
                    <a:pt x="57506" y="124026"/>
                    <a:pt x="82266" y="123632"/>
                  </a:cubicBezTo>
                  <a:close/>
                </a:path>
              </a:pathLst>
            </a:custGeom>
            <a:solidFill>
              <a:schemeClr val="accent2"/>
            </a:solidFill>
            <a:ln w="3926" cap="flat">
              <a:noFill/>
              <a:prstDash val="solid"/>
              <a:miter/>
            </a:ln>
          </p:spPr>
          <p:txBody>
            <a:bodyPr rtlCol="0" anchor="ctr"/>
            <a:lstStyle/>
            <a:p>
              <a:endParaRPr lang="en-US"/>
            </a:p>
          </p:txBody>
        </p:sp>
        <p:sp>
          <p:nvSpPr>
            <p:cNvPr id="28" name="Freeform: Shape 170">
              <a:extLst>
                <a:ext uri="{FF2B5EF4-FFF2-40B4-BE49-F238E27FC236}">
                  <a16:creationId xmlns:a16="http://schemas.microsoft.com/office/drawing/2014/main" id="{9E67B5D5-09B0-457F-B4DA-250148475286}"/>
                </a:ext>
              </a:extLst>
            </p:cNvPr>
            <p:cNvSpPr/>
            <p:nvPr/>
          </p:nvSpPr>
          <p:spPr>
            <a:xfrm>
              <a:off x="7490573" y="3346068"/>
              <a:ext cx="545938" cy="798931"/>
            </a:xfrm>
            <a:custGeom>
              <a:avLst/>
              <a:gdLst>
                <a:gd name="connsiteX0" fmla="*/ 444112 w 545938"/>
                <a:gd name="connsiteY0" fmla="*/ 309701 h 798931"/>
                <a:gd name="connsiteX1" fmla="*/ 444505 w 545938"/>
                <a:gd name="connsiteY1" fmla="*/ 178041 h 798931"/>
                <a:gd name="connsiteX2" fmla="*/ 430356 w 545938"/>
                <a:gd name="connsiteY2" fmla="*/ 156032 h 798931"/>
                <a:gd name="connsiteX3" fmla="*/ 383980 w 545938"/>
                <a:gd name="connsiteY3" fmla="*/ 62101 h 798931"/>
                <a:gd name="connsiteX4" fmla="*/ 462190 w 545938"/>
                <a:gd name="connsiteY4" fmla="*/ 4 h 798931"/>
                <a:gd name="connsiteX5" fmla="*/ 543938 w 545938"/>
                <a:gd name="connsiteY5" fmla="*/ 62887 h 798931"/>
                <a:gd name="connsiteX6" fmla="*/ 498348 w 545938"/>
                <a:gd name="connsiteY6" fmla="*/ 155639 h 798931"/>
                <a:gd name="connsiteX7" fmla="*/ 484199 w 545938"/>
                <a:gd name="connsiteY7" fmla="*/ 179220 h 798931"/>
                <a:gd name="connsiteX8" fmla="*/ 483806 w 545938"/>
                <a:gd name="connsiteY8" fmla="*/ 448042 h 798931"/>
                <a:gd name="connsiteX9" fmla="*/ 472409 w 545938"/>
                <a:gd name="connsiteY9" fmla="*/ 484200 h 798931"/>
                <a:gd name="connsiteX10" fmla="*/ 312452 w 545938"/>
                <a:gd name="connsiteY10" fmla="*/ 717258 h 798931"/>
                <a:gd name="connsiteX11" fmla="*/ 277080 w 545938"/>
                <a:gd name="connsiteY11" fmla="*/ 736123 h 798931"/>
                <a:gd name="connsiteX12" fmla="*/ 178826 w 545938"/>
                <a:gd name="connsiteY12" fmla="*/ 735730 h 798931"/>
                <a:gd name="connsiteX13" fmla="*/ 156818 w 545938"/>
                <a:gd name="connsiteY13" fmla="*/ 749092 h 798931"/>
                <a:gd name="connsiteX14" fmla="*/ 65638 w 545938"/>
                <a:gd name="connsiteY14" fmla="*/ 797040 h 798931"/>
                <a:gd name="connsiteX15" fmla="*/ 4 w 545938"/>
                <a:gd name="connsiteY15" fmla="*/ 717258 h 798931"/>
                <a:gd name="connsiteX16" fmla="*/ 64459 w 545938"/>
                <a:gd name="connsiteY16" fmla="*/ 637083 h 798931"/>
                <a:gd name="connsiteX17" fmla="*/ 157211 w 545938"/>
                <a:gd name="connsiteY17" fmla="*/ 684637 h 798931"/>
                <a:gd name="connsiteX18" fmla="*/ 175682 w 545938"/>
                <a:gd name="connsiteY18" fmla="*/ 696821 h 798931"/>
                <a:gd name="connsiteX19" fmla="*/ 266076 w 545938"/>
                <a:gd name="connsiteY19" fmla="*/ 696035 h 798931"/>
                <a:gd name="connsiteX20" fmla="*/ 284941 w 545938"/>
                <a:gd name="connsiteY20" fmla="*/ 686210 h 798931"/>
                <a:gd name="connsiteX21" fmla="*/ 437824 w 545938"/>
                <a:gd name="connsiteY21" fmla="*/ 465335 h 798931"/>
                <a:gd name="connsiteX22" fmla="*/ 443719 w 545938"/>
                <a:gd name="connsiteY22" fmla="*/ 441361 h 798931"/>
                <a:gd name="connsiteX23" fmla="*/ 444112 w 545938"/>
                <a:gd name="connsiteY23" fmla="*/ 309701 h 798931"/>
                <a:gd name="connsiteX24" fmla="*/ 124197 w 545938"/>
                <a:gd name="connsiteY24" fmla="*/ 715686 h 798931"/>
                <a:gd name="connsiteX25" fmla="*/ 81358 w 545938"/>
                <a:gd name="connsiteY25" fmla="*/ 673633 h 798931"/>
                <a:gd name="connsiteX26" fmla="*/ 39699 w 545938"/>
                <a:gd name="connsiteY26" fmla="*/ 716865 h 798931"/>
                <a:gd name="connsiteX27" fmla="*/ 82538 w 545938"/>
                <a:gd name="connsiteY27" fmla="*/ 758525 h 798931"/>
                <a:gd name="connsiteX28" fmla="*/ 124197 w 545938"/>
                <a:gd name="connsiteY28" fmla="*/ 715686 h 798931"/>
                <a:gd name="connsiteX29" fmla="*/ 505815 w 545938"/>
                <a:gd name="connsiteY29" fmla="*/ 81752 h 798931"/>
                <a:gd name="connsiteX30" fmla="*/ 464156 w 545938"/>
                <a:gd name="connsiteY30" fmla="*/ 39306 h 798931"/>
                <a:gd name="connsiteX31" fmla="*/ 422103 w 545938"/>
                <a:gd name="connsiteY31" fmla="*/ 80966 h 798931"/>
                <a:gd name="connsiteX32" fmla="*/ 463370 w 545938"/>
                <a:gd name="connsiteY32" fmla="*/ 123018 h 798931"/>
                <a:gd name="connsiteX33" fmla="*/ 505815 w 545938"/>
                <a:gd name="connsiteY33" fmla="*/ 81752 h 79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45938" h="798931">
                  <a:moveTo>
                    <a:pt x="444112" y="309701"/>
                  </a:moveTo>
                  <a:cubicBezTo>
                    <a:pt x="444112" y="265683"/>
                    <a:pt x="443719" y="222058"/>
                    <a:pt x="444505" y="178041"/>
                  </a:cubicBezTo>
                  <a:cubicBezTo>
                    <a:pt x="444505" y="167036"/>
                    <a:pt x="441754" y="161141"/>
                    <a:pt x="430356" y="156032"/>
                  </a:cubicBezTo>
                  <a:cubicBezTo>
                    <a:pt x="393020" y="139525"/>
                    <a:pt x="375334" y="102582"/>
                    <a:pt x="383980" y="62101"/>
                  </a:cubicBezTo>
                  <a:cubicBezTo>
                    <a:pt x="391448" y="26337"/>
                    <a:pt x="424461" y="398"/>
                    <a:pt x="462190" y="4"/>
                  </a:cubicBezTo>
                  <a:cubicBezTo>
                    <a:pt x="502671" y="-389"/>
                    <a:pt x="535291" y="25157"/>
                    <a:pt x="543938" y="62887"/>
                  </a:cubicBezTo>
                  <a:cubicBezTo>
                    <a:pt x="552191" y="101010"/>
                    <a:pt x="534505" y="139525"/>
                    <a:pt x="498348" y="155639"/>
                  </a:cubicBezTo>
                  <a:cubicBezTo>
                    <a:pt x="486164" y="161141"/>
                    <a:pt x="483806" y="167822"/>
                    <a:pt x="484199" y="179220"/>
                  </a:cubicBezTo>
                  <a:cubicBezTo>
                    <a:pt x="484592" y="268827"/>
                    <a:pt x="484986" y="358435"/>
                    <a:pt x="483806" y="448042"/>
                  </a:cubicBezTo>
                  <a:cubicBezTo>
                    <a:pt x="483806" y="460226"/>
                    <a:pt x="479483" y="473981"/>
                    <a:pt x="472409" y="484200"/>
                  </a:cubicBezTo>
                  <a:cubicBezTo>
                    <a:pt x="419745" y="562017"/>
                    <a:pt x="365509" y="639441"/>
                    <a:pt x="312452" y="717258"/>
                  </a:cubicBezTo>
                  <a:cubicBezTo>
                    <a:pt x="303412" y="730620"/>
                    <a:pt x="293587" y="736516"/>
                    <a:pt x="277080" y="736123"/>
                  </a:cubicBezTo>
                  <a:cubicBezTo>
                    <a:pt x="244460" y="734944"/>
                    <a:pt x="211446" y="736123"/>
                    <a:pt x="178826" y="735730"/>
                  </a:cubicBezTo>
                  <a:cubicBezTo>
                    <a:pt x="168215" y="735730"/>
                    <a:pt x="161534" y="737302"/>
                    <a:pt x="156818" y="749092"/>
                  </a:cubicBezTo>
                  <a:cubicBezTo>
                    <a:pt x="141097" y="786036"/>
                    <a:pt x="102974" y="805293"/>
                    <a:pt x="65638" y="797040"/>
                  </a:cubicBezTo>
                  <a:cubicBezTo>
                    <a:pt x="26729" y="788394"/>
                    <a:pt x="397" y="756166"/>
                    <a:pt x="4" y="717258"/>
                  </a:cubicBezTo>
                  <a:cubicBezTo>
                    <a:pt x="-389" y="678349"/>
                    <a:pt x="26336" y="645336"/>
                    <a:pt x="64459" y="637083"/>
                  </a:cubicBezTo>
                  <a:cubicBezTo>
                    <a:pt x="104153" y="628436"/>
                    <a:pt x="140704" y="646515"/>
                    <a:pt x="157211" y="684637"/>
                  </a:cubicBezTo>
                  <a:cubicBezTo>
                    <a:pt x="161534" y="694463"/>
                    <a:pt x="166250" y="697214"/>
                    <a:pt x="175682" y="696821"/>
                  </a:cubicBezTo>
                  <a:cubicBezTo>
                    <a:pt x="205945" y="696428"/>
                    <a:pt x="235814" y="697214"/>
                    <a:pt x="266076" y="696035"/>
                  </a:cubicBezTo>
                  <a:cubicBezTo>
                    <a:pt x="272364" y="695642"/>
                    <a:pt x="281010" y="691319"/>
                    <a:pt x="284941" y="686210"/>
                  </a:cubicBezTo>
                  <a:cubicBezTo>
                    <a:pt x="336425" y="612716"/>
                    <a:pt x="387125" y="539222"/>
                    <a:pt x="437824" y="465335"/>
                  </a:cubicBezTo>
                  <a:cubicBezTo>
                    <a:pt x="442147" y="459047"/>
                    <a:pt x="443719" y="449614"/>
                    <a:pt x="443719" y="441361"/>
                  </a:cubicBezTo>
                  <a:cubicBezTo>
                    <a:pt x="444505" y="397343"/>
                    <a:pt x="444112" y="353325"/>
                    <a:pt x="444112" y="309701"/>
                  </a:cubicBezTo>
                  <a:close/>
                  <a:moveTo>
                    <a:pt x="124197" y="715686"/>
                  </a:moveTo>
                  <a:cubicBezTo>
                    <a:pt x="124197" y="692105"/>
                    <a:pt x="105332" y="673240"/>
                    <a:pt x="81358" y="673633"/>
                  </a:cubicBezTo>
                  <a:cubicBezTo>
                    <a:pt x="57777" y="674026"/>
                    <a:pt x="39306" y="692891"/>
                    <a:pt x="39699" y="716865"/>
                  </a:cubicBezTo>
                  <a:cubicBezTo>
                    <a:pt x="40092" y="740446"/>
                    <a:pt x="58564" y="758918"/>
                    <a:pt x="82538" y="758525"/>
                  </a:cubicBezTo>
                  <a:cubicBezTo>
                    <a:pt x="106511" y="758525"/>
                    <a:pt x="124590" y="739660"/>
                    <a:pt x="124197" y="715686"/>
                  </a:cubicBezTo>
                  <a:close/>
                  <a:moveTo>
                    <a:pt x="505815" y="81752"/>
                  </a:moveTo>
                  <a:cubicBezTo>
                    <a:pt x="506208" y="57385"/>
                    <a:pt x="488916" y="39699"/>
                    <a:pt x="464156" y="39306"/>
                  </a:cubicBezTo>
                  <a:cubicBezTo>
                    <a:pt x="439789" y="38913"/>
                    <a:pt x="422103" y="56206"/>
                    <a:pt x="422103" y="80966"/>
                  </a:cubicBezTo>
                  <a:cubicBezTo>
                    <a:pt x="421710" y="105726"/>
                    <a:pt x="438610" y="123018"/>
                    <a:pt x="463370" y="123018"/>
                  </a:cubicBezTo>
                  <a:cubicBezTo>
                    <a:pt x="488129" y="123804"/>
                    <a:pt x="505422" y="106512"/>
                    <a:pt x="505815" y="81752"/>
                  </a:cubicBezTo>
                  <a:close/>
                </a:path>
              </a:pathLst>
            </a:custGeom>
            <a:solidFill>
              <a:schemeClr val="accent2"/>
            </a:solidFill>
            <a:ln w="3926" cap="flat">
              <a:noFill/>
              <a:prstDash val="solid"/>
              <a:miter/>
            </a:ln>
          </p:spPr>
          <p:txBody>
            <a:bodyPr rtlCol="0" anchor="ctr"/>
            <a:lstStyle/>
            <a:p>
              <a:endParaRPr lang="en-US"/>
            </a:p>
          </p:txBody>
        </p:sp>
        <p:sp>
          <p:nvSpPr>
            <p:cNvPr id="29" name="Freeform: Shape 171">
              <a:extLst>
                <a:ext uri="{FF2B5EF4-FFF2-40B4-BE49-F238E27FC236}">
                  <a16:creationId xmlns:a16="http://schemas.microsoft.com/office/drawing/2014/main" id="{E2AF2FAC-732A-46FD-A7D1-436CBF28AAB1}"/>
                </a:ext>
              </a:extLst>
            </p:cNvPr>
            <p:cNvSpPr/>
            <p:nvPr/>
          </p:nvSpPr>
          <p:spPr>
            <a:xfrm>
              <a:off x="6176534" y="4245553"/>
              <a:ext cx="499086" cy="940288"/>
            </a:xfrm>
            <a:custGeom>
              <a:avLst/>
              <a:gdLst>
                <a:gd name="connsiteX0" fmla="*/ 405391 w 499086"/>
                <a:gd name="connsiteY0" fmla="*/ 777124 h 940288"/>
                <a:gd name="connsiteX1" fmla="*/ 496570 w 499086"/>
                <a:gd name="connsiteY1" fmla="*/ 840006 h 940288"/>
                <a:gd name="connsiteX2" fmla="*/ 449801 w 499086"/>
                <a:gd name="connsiteY2" fmla="*/ 933151 h 940288"/>
                <a:gd name="connsiteX3" fmla="*/ 349582 w 499086"/>
                <a:gd name="connsiteY3" fmla="*/ 904068 h 940288"/>
                <a:gd name="connsiteX4" fmla="*/ 368840 w 499086"/>
                <a:gd name="connsiteY4" fmla="*/ 790879 h 940288"/>
                <a:gd name="connsiteX5" fmla="*/ 237966 w 499086"/>
                <a:gd name="connsiteY5" fmla="*/ 491795 h 940288"/>
                <a:gd name="connsiteX6" fmla="*/ 102375 w 499086"/>
                <a:gd name="connsiteY6" fmla="*/ 181312 h 940288"/>
                <a:gd name="connsiteX7" fmla="*/ 78794 w 499086"/>
                <a:gd name="connsiteY7" fmla="*/ 164020 h 940288"/>
                <a:gd name="connsiteX8" fmla="*/ 977 w 499086"/>
                <a:gd name="connsiteY8" fmla="*/ 93670 h 940288"/>
                <a:gd name="connsiteX9" fmla="*/ 52463 w 499086"/>
                <a:gd name="connsiteY9" fmla="*/ 6027 h 940288"/>
                <a:gd name="connsiteX10" fmla="*/ 148358 w 499086"/>
                <a:gd name="connsiteY10" fmla="*/ 33538 h 940288"/>
                <a:gd name="connsiteX11" fmla="*/ 141677 w 499086"/>
                <a:gd name="connsiteY11" fmla="*/ 137687 h 940288"/>
                <a:gd name="connsiteX12" fmla="*/ 138140 w 499086"/>
                <a:gd name="connsiteY12" fmla="*/ 164806 h 940288"/>
                <a:gd name="connsiteX13" fmla="*/ 397530 w 499086"/>
                <a:gd name="connsiteY13" fmla="*/ 757080 h 940288"/>
                <a:gd name="connsiteX14" fmla="*/ 405391 w 499086"/>
                <a:gd name="connsiteY14" fmla="*/ 777124 h 940288"/>
                <a:gd name="connsiteX15" fmla="*/ 82332 w 499086"/>
                <a:gd name="connsiteY15" fmla="*/ 40220 h 940288"/>
                <a:gd name="connsiteX16" fmla="*/ 39100 w 499086"/>
                <a:gd name="connsiteY16" fmla="*/ 82272 h 940288"/>
                <a:gd name="connsiteX17" fmla="*/ 81153 w 499086"/>
                <a:gd name="connsiteY17" fmla="*/ 125504 h 940288"/>
                <a:gd name="connsiteX18" fmla="*/ 124384 w 499086"/>
                <a:gd name="connsiteY18" fmla="*/ 83058 h 940288"/>
                <a:gd name="connsiteX19" fmla="*/ 82332 w 499086"/>
                <a:gd name="connsiteY19" fmla="*/ 40220 h 940288"/>
                <a:gd name="connsiteX20" fmla="*/ 459627 w 499086"/>
                <a:gd name="connsiteY20" fmla="*/ 859264 h 940288"/>
                <a:gd name="connsiteX21" fmla="*/ 417967 w 499086"/>
                <a:gd name="connsiteY21" fmla="*/ 816032 h 940288"/>
                <a:gd name="connsiteX22" fmla="*/ 374735 w 499086"/>
                <a:gd name="connsiteY22" fmla="*/ 857692 h 940288"/>
                <a:gd name="connsiteX23" fmla="*/ 416395 w 499086"/>
                <a:gd name="connsiteY23" fmla="*/ 900924 h 940288"/>
                <a:gd name="connsiteX24" fmla="*/ 459627 w 499086"/>
                <a:gd name="connsiteY24" fmla="*/ 859264 h 94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9086" h="940288">
                  <a:moveTo>
                    <a:pt x="405391" y="777124"/>
                  </a:moveTo>
                  <a:cubicBezTo>
                    <a:pt x="451766" y="773587"/>
                    <a:pt x="485566" y="796775"/>
                    <a:pt x="496570" y="840006"/>
                  </a:cubicBezTo>
                  <a:cubicBezTo>
                    <a:pt x="506396" y="878129"/>
                    <a:pt x="486745" y="917037"/>
                    <a:pt x="449801" y="933151"/>
                  </a:cubicBezTo>
                  <a:cubicBezTo>
                    <a:pt x="412858" y="949265"/>
                    <a:pt x="371591" y="937474"/>
                    <a:pt x="349582" y="904068"/>
                  </a:cubicBezTo>
                  <a:cubicBezTo>
                    <a:pt x="324822" y="867124"/>
                    <a:pt x="331504" y="826251"/>
                    <a:pt x="368840" y="790879"/>
                  </a:cubicBezTo>
                  <a:cubicBezTo>
                    <a:pt x="325215" y="691446"/>
                    <a:pt x="281591" y="591620"/>
                    <a:pt x="237966" y="491795"/>
                  </a:cubicBezTo>
                  <a:cubicBezTo>
                    <a:pt x="192769" y="388431"/>
                    <a:pt x="147179" y="285068"/>
                    <a:pt x="102375" y="181312"/>
                  </a:cubicBezTo>
                  <a:cubicBezTo>
                    <a:pt x="97659" y="169915"/>
                    <a:pt x="92550" y="164412"/>
                    <a:pt x="78794" y="164020"/>
                  </a:cubicBezTo>
                  <a:cubicBezTo>
                    <a:pt x="38707" y="162841"/>
                    <a:pt x="6873" y="132971"/>
                    <a:pt x="977" y="93670"/>
                  </a:cubicBezTo>
                  <a:cubicBezTo>
                    <a:pt x="-4918" y="56333"/>
                    <a:pt x="16305" y="20176"/>
                    <a:pt x="52463" y="6027"/>
                  </a:cubicBezTo>
                  <a:cubicBezTo>
                    <a:pt x="87834" y="-8121"/>
                    <a:pt x="127136" y="3276"/>
                    <a:pt x="148358" y="33538"/>
                  </a:cubicBezTo>
                  <a:cubicBezTo>
                    <a:pt x="171939" y="66945"/>
                    <a:pt x="170367" y="108211"/>
                    <a:pt x="141677" y="137687"/>
                  </a:cubicBezTo>
                  <a:cubicBezTo>
                    <a:pt x="132245" y="147513"/>
                    <a:pt x="133817" y="154587"/>
                    <a:pt x="138140" y="164806"/>
                  </a:cubicBezTo>
                  <a:cubicBezTo>
                    <a:pt x="224603" y="362099"/>
                    <a:pt x="311067" y="559393"/>
                    <a:pt x="397530" y="757080"/>
                  </a:cubicBezTo>
                  <a:cubicBezTo>
                    <a:pt x="399888" y="763761"/>
                    <a:pt x="402246" y="770050"/>
                    <a:pt x="405391" y="777124"/>
                  </a:cubicBezTo>
                  <a:close/>
                  <a:moveTo>
                    <a:pt x="82332" y="40220"/>
                  </a:moveTo>
                  <a:cubicBezTo>
                    <a:pt x="58358" y="40220"/>
                    <a:pt x="39100" y="59084"/>
                    <a:pt x="39100" y="82272"/>
                  </a:cubicBezTo>
                  <a:cubicBezTo>
                    <a:pt x="39100" y="105460"/>
                    <a:pt x="59144" y="125897"/>
                    <a:pt x="81153" y="125504"/>
                  </a:cubicBezTo>
                  <a:cubicBezTo>
                    <a:pt x="103948" y="125504"/>
                    <a:pt x="124777" y="105067"/>
                    <a:pt x="124384" y="83058"/>
                  </a:cubicBezTo>
                  <a:cubicBezTo>
                    <a:pt x="124777" y="59870"/>
                    <a:pt x="105520" y="40220"/>
                    <a:pt x="82332" y="40220"/>
                  </a:cubicBezTo>
                  <a:close/>
                  <a:moveTo>
                    <a:pt x="459627" y="859264"/>
                  </a:moveTo>
                  <a:cubicBezTo>
                    <a:pt x="459627" y="835290"/>
                    <a:pt x="441155" y="816032"/>
                    <a:pt x="417967" y="816032"/>
                  </a:cubicBezTo>
                  <a:cubicBezTo>
                    <a:pt x="393993" y="816032"/>
                    <a:pt x="374735" y="834897"/>
                    <a:pt x="374735" y="857692"/>
                  </a:cubicBezTo>
                  <a:cubicBezTo>
                    <a:pt x="374735" y="881273"/>
                    <a:pt x="393600" y="900924"/>
                    <a:pt x="416395" y="900924"/>
                  </a:cubicBezTo>
                  <a:cubicBezTo>
                    <a:pt x="439976" y="900924"/>
                    <a:pt x="459627" y="882452"/>
                    <a:pt x="459627" y="859264"/>
                  </a:cubicBezTo>
                  <a:close/>
                </a:path>
              </a:pathLst>
            </a:custGeom>
            <a:solidFill>
              <a:schemeClr val="accent2"/>
            </a:solidFill>
            <a:ln w="3926" cap="flat">
              <a:noFill/>
              <a:prstDash val="solid"/>
              <a:miter/>
            </a:ln>
          </p:spPr>
          <p:txBody>
            <a:bodyPr rtlCol="0" anchor="ctr"/>
            <a:lstStyle/>
            <a:p>
              <a:endParaRPr lang="en-US"/>
            </a:p>
          </p:txBody>
        </p:sp>
        <p:sp>
          <p:nvSpPr>
            <p:cNvPr id="30" name="Freeform: Shape 172">
              <a:extLst>
                <a:ext uri="{FF2B5EF4-FFF2-40B4-BE49-F238E27FC236}">
                  <a16:creationId xmlns:a16="http://schemas.microsoft.com/office/drawing/2014/main" id="{537A6D70-078E-4E1C-B3EB-ECFF8E8BAB39}"/>
                </a:ext>
              </a:extLst>
            </p:cNvPr>
            <p:cNvSpPr/>
            <p:nvPr/>
          </p:nvSpPr>
          <p:spPr>
            <a:xfrm>
              <a:off x="6034991" y="2651610"/>
              <a:ext cx="166473" cy="1012023"/>
            </a:xfrm>
            <a:custGeom>
              <a:avLst/>
              <a:gdLst>
                <a:gd name="connsiteX0" fmla="*/ 62345 w 166473"/>
                <a:gd name="connsiteY0" fmla="*/ 163499 h 1012023"/>
                <a:gd name="connsiteX1" fmla="*/ 2214 w 166473"/>
                <a:gd name="connsiteY1" fmla="*/ 65638 h 1012023"/>
                <a:gd name="connsiteX2" fmla="*/ 81996 w 166473"/>
                <a:gd name="connsiteY2" fmla="*/ 4 h 1012023"/>
                <a:gd name="connsiteX3" fmla="*/ 162957 w 166473"/>
                <a:gd name="connsiteY3" fmla="*/ 66817 h 1012023"/>
                <a:gd name="connsiteX4" fmla="*/ 103219 w 166473"/>
                <a:gd name="connsiteY4" fmla="*/ 163106 h 1012023"/>
                <a:gd name="connsiteX5" fmla="*/ 102433 w 166473"/>
                <a:gd name="connsiteY5" fmla="*/ 178040 h 1012023"/>
                <a:gd name="connsiteX6" fmla="*/ 103612 w 166473"/>
                <a:gd name="connsiteY6" fmla="*/ 830053 h 1012023"/>
                <a:gd name="connsiteX7" fmla="*/ 119726 w 166473"/>
                <a:gd name="connsiteY7" fmla="*/ 856385 h 1012023"/>
                <a:gd name="connsiteX8" fmla="*/ 164136 w 166473"/>
                <a:gd name="connsiteY8" fmla="*/ 949137 h 1012023"/>
                <a:gd name="connsiteX9" fmla="*/ 83961 w 166473"/>
                <a:gd name="connsiteY9" fmla="*/ 1012019 h 1012023"/>
                <a:gd name="connsiteX10" fmla="*/ 4965 w 166473"/>
                <a:gd name="connsiteY10" fmla="*/ 950316 h 1012023"/>
                <a:gd name="connsiteX11" fmla="*/ 48197 w 166473"/>
                <a:gd name="connsiteY11" fmla="*/ 856778 h 1012023"/>
                <a:gd name="connsiteX12" fmla="*/ 64311 w 166473"/>
                <a:gd name="connsiteY12" fmla="*/ 834769 h 1012023"/>
                <a:gd name="connsiteX13" fmla="*/ 63131 w 166473"/>
                <a:gd name="connsiteY13" fmla="*/ 174896 h 1012023"/>
                <a:gd name="connsiteX14" fmla="*/ 62345 w 166473"/>
                <a:gd name="connsiteY14" fmla="*/ 163499 h 1012023"/>
                <a:gd name="connsiteX15" fmla="*/ 82782 w 166473"/>
                <a:gd name="connsiteY15" fmla="*/ 124590 h 1012023"/>
                <a:gd name="connsiteX16" fmla="*/ 125228 w 166473"/>
                <a:gd name="connsiteY16" fmla="*/ 82144 h 1012023"/>
                <a:gd name="connsiteX17" fmla="*/ 83175 w 166473"/>
                <a:gd name="connsiteY17" fmla="*/ 39306 h 1012023"/>
                <a:gd name="connsiteX18" fmla="*/ 39944 w 166473"/>
                <a:gd name="connsiteY18" fmla="*/ 82537 h 1012023"/>
                <a:gd name="connsiteX19" fmla="*/ 82782 w 166473"/>
                <a:gd name="connsiteY19" fmla="*/ 124590 h 1012023"/>
                <a:gd name="connsiteX20" fmla="*/ 126014 w 166473"/>
                <a:gd name="connsiteY20" fmla="*/ 928700 h 1012023"/>
                <a:gd name="connsiteX21" fmla="*/ 83568 w 166473"/>
                <a:gd name="connsiteY21" fmla="*/ 887433 h 1012023"/>
                <a:gd name="connsiteX22" fmla="*/ 42695 w 166473"/>
                <a:gd name="connsiteY22" fmla="*/ 930665 h 1012023"/>
                <a:gd name="connsiteX23" fmla="*/ 85533 w 166473"/>
                <a:gd name="connsiteY23" fmla="*/ 972325 h 1012023"/>
                <a:gd name="connsiteX24" fmla="*/ 126014 w 166473"/>
                <a:gd name="connsiteY24" fmla="*/ 928700 h 101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6473" h="1012023">
                  <a:moveTo>
                    <a:pt x="62345" y="163499"/>
                  </a:moveTo>
                  <a:cubicBezTo>
                    <a:pt x="13611" y="141097"/>
                    <a:pt x="-7218" y="106904"/>
                    <a:pt x="2214" y="65638"/>
                  </a:cubicBezTo>
                  <a:cubicBezTo>
                    <a:pt x="11253" y="26336"/>
                    <a:pt x="43088" y="397"/>
                    <a:pt x="81996" y="4"/>
                  </a:cubicBezTo>
                  <a:cubicBezTo>
                    <a:pt x="121691" y="-389"/>
                    <a:pt x="154311" y="26729"/>
                    <a:pt x="162957" y="66817"/>
                  </a:cubicBezTo>
                  <a:cubicBezTo>
                    <a:pt x="171604" y="107297"/>
                    <a:pt x="150381" y="141883"/>
                    <a:pt x="103219" y="163106"/>
                  </a:cubicBezTo>
                  <a:cubicBezTo>
                    <a:pt x="102826" y="167822"/>
                    <a:pt x="102433" y="172931"/>
                    <a:pt x="102433" y="178040"/>
                  </a:cubicBezTo>
                  <a:cubicBezTo>
                    <a:pt x="102826" y="395378"/>
                    <a:pt x="103219" y="612715"/>
                    <a:pt x="103612" y="830053"/>
                  </a:cubicBezTo>
                  <a:cubicBezTo>
                    <a:pt x="103612" y="842629"/>
                    <a:pt x="105577" y="850490"/>
                    <a:pt x="119726" y="856385"/>
                  </a:cubicBezTo>
                  <a:cubicBezTo>
                    <a:pt x="155490" y="871320"/>
                    <a:pt x="173176" y="910228"/>
                    <a:pt x="164136" y="949137"/>
                  </a:cubicBezTo>
                  <a:cubicBezTo>
                    <a:pt x="155883" y="985294"/>
                    <a:pt x="121298" y="1012412"/>
                    <a:pt x="83961" y="1012019"/>
                  </a:cubicBezTo>
                  <a:cubicBezTo>
                    <a:pt x="46625" y="1011626"/>
                    <a:pt x="13219" y="985294"/>
                    <a:pt x="4965" y="950316"/>
                  </a:cubicBezTo>
                  <a:cubicBezTo>
                    <a:pt x="-4467" y="912193"/>
                    <a:pt x="13219" y="872892"/>
                    <a:pt x="48197" y="856778"/>
                  </a:cubicBezTo>
                  <a:cubicBezTo>
                    <a:pt x="58415" y="852062"/>
                    <a:pt x="64311" y="847739"/>
                    <a:pt x="64311" y="834769"/>
                  </a:cubicBezTo>
                  <a:cubicBezTo>
                    <a:pt x="63524" y="614681"/>
                    <a:pt x="63131" y="394985"/>
                    <a:pt x="63131" y="174896"/>
                  </a:cubicBezTo>
                  <a:cubicBezTo>
                    <a:pt x="62738" y="170573"/>
                    <a:pt x="62345" y="166643"/>
                    <a:pt x="62345" y="163499"/>
                  </a:cubicBezTo>
                  <a:close/>
                  <a:moveTo>
                    <a:pt x="82782" y="124590"/>
                  </a:moveTo>
                  <a:cubicBezTo>
                    <a:pt x="105970" y="124590"/>
                    <a:pt x="124835" y="105725"/>
                    <a:pt x="125228" y="82144"/>
                  </a:cubicBezTo>
                  <a:cubicBezTo>
                    <a:pt x="125621" y="59349"/>
                    <a:pt x="106363" y="39699"/>
                    <a:pt x="83175" y="39306"/>
                  </a:cubicBezTo>
                  <a:cubicBezTo>
                    <a:pt x="59594" y="38913"/>
                    <a:pt x="39550" y="58957"/>
                    <a:pt x="39944" y="82537"/>
                  </a:cubicBezTo>
                  <a:cubicBezTo>
                    <a:pt x="40336" y="106511"/>
                    <a:pt x="59201" y="124590"/>
                    <a:pt x="82782" y="124590"/>
                  </a:cubicBezTo>
                  <a:close/>
                  <a:moveTo>
                    <a:pt x="126014" y="928700"/>
                  </a:moveTo>
                  <a:cubicBezTo>
                    <a:pt x="125621" y="904333"/>
                    <a:pt x="107542" y="887040"/>
                    <a:pt x="83568" y="887433"/>
                  </a:cubicBezTo>
                  <a:cubicBezTo>
                    <a:pt x="59594" y="887826"/>
                    <a:pt x="42302" y="905905"/>
                    <a:pt x="42695" y="930665"/>
                  </a:cubicBezTo>
                  <a:cubicBezTo>
                    <a:pt x="43088" y="954639"/>
                    <a:pt x="61559" y="972718"/>
                    <a:pt x="85533" y="972325"/>
                  </a:cubicBezTo>
                  <a:cubicBezTo>
                    <a:pt x="109114" y="971932"/>
                    <a:pt x="126407" y="953460"/>
                    <a:pt x="126014" y="928700"/>
                  </a:cubicBezTo>
                  <a:close/>
                </a:path>
              </a:pathLst>
            </a:custGeom>
            <a:solidFill>
              <a:schemeClr val="accent2"/>
            </a:solidFill>
            <a:ln w="3926" cap="flat">
              <a:noFill/>
              <a:prstDash val="solid"/>
              <a:miter/>
            </a:ln>
          </p:spPr>
          <p:txBody>
            <a:bodyPr rtlCol="0" anchor="ctr"/>
            <a:lstStyle/>
            <a:p>
              <a:endParaRPr lang="en-US"/>
            </a:p>
          </p:txBody>
        </p:sp>
        <p:sp>
          <p:nvSpPr>
            <p:cNvPr id="31" name="Freeform: Shape 173">
              <a:extLst>
                <a:ext uri="{FF2B5EF4-FFF2-40B4-BE49-F238E27FC236}">
                  <a16:creationId xmlns:a16="http://schemas.microsoft.com/office/drawing/2014/main" id="{59CA612C-6C0F-495D-A762-74E018A8595D}"/>
                </a:ext>
              </a:extLst>
            </p:cNvPr>
            <p:cNvSpPr/>
            <p:nvPr/>
          </p:nvSpPr>
          <p:spPr>
            <a:xfrm>
              <a:off x="7176160" y="2555718"/>
              <a:ext cx="305648" cy="733139"/>
            </a:xfrm>
            <a:custGeom>
              <a:avLst/>
              <a:gdLst>
                <a:gd name="connsiteX0" fmla="*/ 242888 w 305648"/>
                <a:gd name="connsiteY0" fmla="*/ 630397 h 733139"/>
                <a:gd name="connsiteX1" fmla="*/ 115551 w 305648"/>
                <a:gd name="connsiteY1" fmla="*/ 493628 h 733139"/>
                <a:gd name="connsiteX2" fmla="*/ 93149 w 305648"/>
                <a:gd name="connsiteY2" fmla="*/ 436247 h 733139"/>
                <a:gd name="connsiteX3" fmla="*/ 93935 w 305648"/>
                <a:gd name="connsiteY3" fmla="*/ 178822 h 733139"/>
                <a:gd name="connsiteX4" fmla="*/ 79393 w 305648"/>
                <a:gd name="connsiteY4" fmla="*/ 155241 h 733139"/>
                <a:gd name="connsiteX5" fmla="*/ 33803 w 305648"/>
                <a:gd name="connsiteY5" fmla="*/ 60917 h 733139"/>
                <a:gd name="connsiteX6" fmla="*/ 112799 w 305648"/>
                <a:gd name="connsiteY6" fmla="*/ 0 h 733139"/>
                <a:gd name="connsiteX7" fmla="*/ 193368 w 305648"/>
                <a:gd name="connsiteY7" fmla="*/ 61703 h 733139"/>
                <a:gd name="connsiteX8" fmla="*/ 148957 w 305648"/>
                <a:gd name="connsiteY8" fmla="*/ 154848 h 733139"/>
                <a:gd name="connsiteX9" fmla="*/ 133236 w 305648"/>
                <a:gd name="connsiteY9" fmla="*/ 179608 h 733139"/>
                <a:gd name="connsiteX10" fmla="*/ 134022 w 305648"/>
                <a:gd name="connsiteY10" fmla="*/ 435068 h 733139"/>
                <a:gd name="connsiteX11" fmla="*/ 146599 w 305648"/>
                <a:gd name="connsiteY11" fmla="*/ 467688 h 733139"/>
                <a:gd name="connsiteX12" fmla="*/ 295159 w 305648"/>
                <a:gd name="connsiteY12" fmla="*/ 629611 h 733139"/>
                <a:gd name="connsiteX13" fmla="*/ 304984 w 305648"/>
                <a:gd name="connsiteY13" fmla="*/ 657515 h 733139"/>
                <a:gd name="connsiteX14" fmla="*/ 277866 w 305648"/>
                <a:gd name="connsiteY14" fmla="*/ 669306 h 733139"/>
                <a:gd name="connsiteX15" fmla="*/ 175682 w 305648"/>
                <a:gd name="connsiteY15" fmla="*/ 670485 h 733139"/>
                <a:gd name="connsiteX16" fmla="*/ 157996 w 305648"/>
                <a:gd name="connsiteY16" fmla="*/ 682668 h 733139"/>
                <a:gd name="connsiteX17" fmla="*/ 64852 w 305648"/>
                <a:gd name="connsiteY17" fmla="*/ 731402 h 733139"/>
                <a:gd name="connsiteX18" fmla="*/ 4 w 305648"/>
                <a:gd name="connsiteY18" fmla="*/ 650834 h 733139"/>
                <a:gd name="connsiteX19" fmla="*/ 61314 w 305648"/>
                <a:gd name="connsiteY19" fmla="*/ 571445 h 733139"/>
                <a:gd name="connsiteX20" fmla="*/ 158389 w 305648"/>
                <a:gd name="connsiteY20" fmla="*/ 619393 h 733139"/>
                <a:gd name="connsiteX21" fmla="*/ 172931 w 305648"/>
                <a:gd name="connsiteY21" fmla="*/ 630004 h 733139"/>
                <a:gd name="connsiteX22" fmla="*/ 242888 w 305648"/>
                <a:gd name="connsiteY22" fmla="*/ 630397 h 733139"/>
                <a:gd name="connsiteX23" fmla="*/ 156031 w 305648"/>
                <a:gd name="connsiteY23" fmla="*/ 81747 h 733139"/>
                <a:gd name="connsiteX24" fmla="*/ 114372 w 305648"/>
                <a:gd name="connsiteY24" fmla="*/ 39695 h 733139"/>
                <a:gd name="connsiteX25" fmla="*/ 71926 w 305648"/>
                <a:gd name="connsiteY25" fmla="*/ 80961 h 733139"/>
                <a:gd name="connsiteX26" fmla="*/ 113586 w 305648"/>
                <a:gd name="connsiteY26" fmla="*/ 123014 h 733139"/>
                <a:gd name="connsiteX27" fmla="*/ 156031 w 305648"/>
                <a:gd name="connsiteY27" fmla="*/ 81747 h 733139"/>
                <a:gd name="connsiteX28" fmla="*/ 124197 w 305648"/>
                <a:gd name="connsiteY28" fmla="*/ 649655 h 733139"/>
                <a:gd name="connsiteX29" fmla="*/ 80965 w 305648"/>
                <a:gd name="connsiteY29" fmla="*/ 608781 h 733139"/>
                <a:gd name="connsiteX30" fmla="*/ 39699 w 305648"/>
                <a:gd name="connsiteY30" fmla="*/ 651620 h 733139"/>
                <a:gd name="connsiteX31" fmla="*/ 82930 w 305648"/>
                <a:gd name="connsiteY31" fmla="*/ 692493 h 733139"/>
                <a:gd name="connsiteX32" fmla="*/ 124197 w 305648"/>
                <a:gd name="connsiteY32" fmla="*/ 649655 h 73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5648" h="733139">
                  <a:moveTo>
                    <a:pt x="242888" y="630397"/>
                  </a:moveTo>
                  <a:cubicBezTo>
                    <a:pt x="198477" y="582449"/>
                    <a:pt x="157996" y="536859"/>
                    <a:pt x="115551" y="493628"/>
                  </a:cubicBezTo>
                  <a:cubicBezTo>
                    <a:pt x="99044" y="476728"/>
                    <a:pt x="93149" y="459435"/>
                    <a:pt x="93149" y="436247"/>
                  </a:cubicBezTo>
                  <a:cubicBezTo>
                    <a:pt x="94328" y="350570"/>
                    <a:pt x="93542" y="264893"/>
                    <a:pt x="93935" y="178822"/>
                  </a:cubicBezTo>
                  <a:cubicBezTo>
                    <a:pt x="93935" y="167032"/>
                    <a:pt x="91970" y="160743"/>
                    <a:pt x="79393" y="155241"/>
                  </a:cubicBezTo>
                  <a:cubicBezTo>
                    <a:pt x="42450" y="139521"/>
                    <a:pt x="24764" y="101005"/>
                    <a:pt x="33803" y="60917"/>
                  </a:cubicBezTo>
                  <a:cubicBezTo>
                    <a:pt x="42057" y="24760"/>
                    <a:pt x="74284" y="0"/>
                    <a:pt x="112799" y="0"/>
                  </a:cubicBezTo>
                  <a:cubicBezTo>
                    <a:pt x="152494" y="0"/>
                    <a:pt x="184328" y="24367"/>
                    <a:pt x="193368" y="61703"/>
                  </a:cubicBezTo>
                  <a:cubicBezTo>
                    <a:pt x="202407" y="99433"/>
                    <a:pt x="184328" y="139128"/>
                    <a:pt x="148957" y="154848"/>
                  </a:cubicBezTo>
                  <a:cubicBezTo>
                    <a:pt x="136774" y="160350"/>
                    <a:pt x="133236" y="166639"/>
                    <a:pt x="133236" y="179608"/>
                  </a:cubicBezTo>
                  <a:cubicBezTo>
                    <a:pt x="134022" y="264893"/>
                    <a:pt x="133236" y="349784"/>
                    <a:pt x="134022" y="435068"/>
                  </a:cubicBezTo>
                  <a:cubicBezTo>
                    <a:pt x="134022" y="446073"/>
                    <a:pt x="139132" y="459435"/>
                    <a:pt x="146599" y="467688"/>
                  </a:cubicBezTo>
                  <a:cubicBezTo>
                    <a:pt x="195726" y="522318"/>
                    <a:pt x="246032" y="575375"/>
                    <a:pt x="295159" y="629611"/>
                  </a:cubicBezTo>
                  <a:cubicBezTo>
                    <a:pt x="301447" y="636685"/>
                    <a:pt x="307735" y="650834"/>
                    <a:pt x="304984" y="657515"/>
                  </a:cubicBezTo>
                  <a:cubicBezTo>
                    <a:pt x="302233" y="664196"/>
                    <a:pt x="287691" y="668913"/>
                    <a:pt x="277866" y="669306"/>
                  </a:cubicBezTo>
                  <a:cubicBezTo>
                    <a:pt x="244067" y="670878"/>
                    <a:pt x="209874" y="669306"/>
                    <a:pt x="175682" y="670485"/>
                  </a:cubicBezTo>
                  <a:cubicBezTo>
                    <a:pt x="169394" y="670878"/>
                    <a:pt x="160747" y="676773"/>
                    <a:pt x="157996" y="682668"/>
                  </a:cubicBezTo>
                  <a:cubicBezTo>
                    <a:pt x="139918" y="720005"/>
                    <a:pt x="103760" y="739262"/>
                    <a:pt x="64852" y="731402"/>
                  </a:cubicBezTo>
                  <a:cubicBezTo>
                    <a:pt x="27122" y="723542"/>
                    <a:pt x="-389" y="689742"/>
                    <a:pt x="4" y="650834"/>
                  </a:cubicBezTo>
                  <a:cubicBezTo>
                    <a:pt x="4" y="613497"/>
                    <a:pt x="26336" y="579698"/>
                    <a:pt x="61314" y="571445"/>
                  </a:cubicBezTo>
                  <a:cubicBezTo>
                    <a:pt x="102188" y="561619"/>
                    <a:pt x="139525" y="580484"/>
                    <a:pt x="158389" y="619393"/>
                  </a:cubicBezTo>
                  <a:cubicBezTo>
                    <a:pt x="160747" y="624502"/>
                    <a:pt x="167822" y="629611"/>
                    <a:pt x="172931" y="630004"/>
                  </a:cubicBezTo>
                  <a:cubicBezTo>
                    <a:pt x="194547" y="630790"/>
                    <a:pt x="216163" y="630397"/>
                    <a:pt x="242888" y="630397"/>
                  </a:cubicBezTo>
                  <a:close/>
                  <a:moveTo>
                    <a:pt x="156031" y="81747"/>
                  </a:moveTo>
                  <a:cubicBezTo>
                    <a:pt x="156424" y="57380"/>
                    <a:pt x="139132" y="39695"/>
                    <a:pt x="114372" y="39695"/>
                  </a:cubicBezTo>
                  <a:cubicBezTo>
                    <a:pt x="89612" y="39695"/>
                    <a:pt x="72319" y="56594"/>
                    <a:pt x="71926" y="80961"/>
                  </a:cubicBezTo>
                  <a:cubicBezTo>
                    <a:pt x="71533" y="105328"/>
                    <a:pt x="89218" y="123014"/>
                    <a:pt x="113586" y="123014"/>
                  </a:cubicBezTo>
                  <a:cubicBezTo>
                    <a:pt x="137953" y="123407"/>
                    <a:pt x="155638" y="106114"/>
                    <a:pt x="156031" y="81747"/>
                  </a:cubicBezTo>
                  <a:close/>
                  <a:moveTo>
                    <a:pt x="124197" y="649655"/>
                  </a:moveTo>
                  <a:cubicBezTo>
                    <a:pt x="123804" y="625681"/>
                    <a:pt x="105725" y="608388"/>
                    <a:pt x="80965" y="608781"/>
                  </a:cubicBezTo>
                  <a:cubicBezTo>
                    <a:pt x="56598" y="609174"/>
                    <a:pt x="39306" y="627646"/>
                    <a:pt x="39699" y="651620"/>
                  </a:cubicBezTo>
                  <a:cubicBezTo>
                    <a:pt x="40092" y="675594"/>
                    <a:pt x="58563" y="692886"/>
                    <a:pt x="82930" y="692493"/>
                  </a:cubicBezTo>
                  <a:cubicBezTo>
                    <a:pt x="106904" y="692100"/>
                    <a:pt x="124590" y="673629"/>
                    <a:pt x="124197" y="649655"/>
                  </a:cubicBezTo>
                  <a:close/>
                </a:path>
              </a:pathLst>
            </a:custGeom>
            <a:solidFill>
              <a:schemeClr val="accent2"/>
            </a:solidFill>
            <a:ln w="3926" cap="flat">
              <a:noFill/>
              <a:prstDash val="solid"/>
              <a:miter/>
            </a:ln>
          </p:spPr>
          <p:txBody>
            <a:bodyPr rtlCol="0" anchor="ctr"/>
            <a:lstStyle/>
            <a:p>
              <a:endParaRPr lang="en-US"/>
            </a:p>
          </p:txBody>
        </p:sp>
        <p:sp>
          <p:nvSpPr>
            <p:cNvPr id="32" name="Freeform: Shape 174">
              <a:extLst>
                <a:ext uri="{FF2B5EF4-FFF2-40B4-BE49-F238E27FC236}">
                  <a16:creationId xmlns:a16="http://schemas.microsoft.com/office/drawing/2014/main" id="{F0252F74-5393-4246-AC03-83704830ACD1}"/>
                </a:ext>
              </a:extLst>
            </p:cNvPr>
            <p:cNvSpPr/>
            <p:nvPr/>
          </p:nvSpPr>
          <p:spPr>
            <a:xfrm>
              <a:off x="5250371" y="4034494"/>
              <a:ext cx="950328" cy="173176"/>
            </a:xfrm>
            <a:custGeom>
              <a:avLst/>
              <a:gdLst>
                <a:gd name="connsiteX0" fmla="*/ 161939 w 950328"/>
                <a:gd name="connsiteY0" fmla="*/ 69706 h 173176"/>
                <a:gd name="connsiteX1" fmla="*/ 327006 w 950328"/>
                <a:gd name="connsiteY1" fmla="*/ 69706 h 173176"/>
                <a:gd name="connsiteX2" fmla="*/ 774651 w 950328"/>
                <a:gd name="connsiteY2" fmla="*/ 63024 h 173176"/>
                <a:gd name="connsiteX3" fmla="*/ 793515 w 950328"/>
                <a:gd name="connsiteY3" fmla="*/ 50841 h 173176"/>
                <a:gd name="connsiteX4" fmla="*/ 883909 w 950328"/>
                <a:gd name="connsiteY4" fmla="*/ 1714 h 173176"/>
                <a:gd name="connsiteX5" fmla="*/ 950329 w 950328"/>
                <a:gd name="connsiteY5" fmla="*/ 82282 h 173176"/>
                <a:gd name="connsiteX6" fmla="*/ 885874 w 950328"/>
                <a:gd name="connsiteY6" fmla="*/ 162458 h 173176"/>
                <a:gd name="connsiteX7" fmla="*/ 793515 w 950328"/>
                <a:gd name="connsiteY7" fmla="*/ 113724 h 173176"/>
                <a:gd name="connsiteX8" fmla="*/ 772293 w 950328"/>
                <a:gd name="connsiteY8" fmla="*/ 102326 h 173176"/>
                <a:gd name="connsiteX9" fmla="*/ 417006 w 950328"/>
                <a:gd name="connsiteY9" fmla="*/ 107435 h 173176"/>
                <a:gd name="connsiteX10" fmla="*/ 179232 w 950328"/>
                <a:gd name="connsiteY10" fmla="*/ 110186 h 173176"/>
                <a:gd name="connsiteX11" fmla="*/ 156830 w 950328"/>
                <a:gd name="connsiteY11" fmla="*/ 123156 h 173176"/>
                <a:gd name="connsiteX12" fmla="*/ 64078 w 950328"/>
                <a:gd name="connsiteY12" fmla="*/ 171104 h 173176"/>
                <a:gd name="connsiteX13" fmla="*/ 17 w 950328"/>
                <a:gd name="connsiteY13" fmla="*/ 89750 h 173176"/>
                <a:gd name="connsiteX14" fmla="*/ 64078 w 950328"/>
                <a:gd name="connsiteY14" fmla="*/ 11147 h 173176"/>
                <a:gd name="connsiteX15" fmla="*/ 158402 w 950328"/>
                <a:gd name="connsiteY15" fmla="*/ 60274 h 173176"/>
                <a:gd name="connsiteX16" fmla="*/ 161939 w 950328"/>
                <a:gd name="connsiteY16" fmla="*/ 69706 h 173176"/>
                <a:gd name="connsiteX17" fmla="*/ 124210 w 950328"/>
                <a:gd name="connsiteY17" fmla="*/ 90143 h 173176"/>
                <a:gd name="connsiteX18" fmla="*/ 80978 w 950328"/>
                <a:gd name="connsiteY18" fmla="*/ 48876 h 173176"/>
                <a:gd name="connsiteX19" fmla="*/ 39711 w 950328"/>
                <a:gd name="connsiteY19" fmla="*/ 92108 h 173176"/>
                <a:gd name="connsiteX20" fmla="*/ 82943 w 950328"/>
                <a:gd name="connsiteY20" fmla="*/ 133374 h 173176"/>
                <a:gd name="connsiteX21" fmla="*/ 124210 w 950328"/>
                <a:gd name="connsiteY21" fmla="*/ 90143 h 173176"/>
                <a:gd name="connsiteX22" fmla="*/ 826922 w 950328"/>
                <a:gd name="connsiteY22" fmla="*/ 82675 h 173176"/>
                <a:gd name="connsiteX23" fmla="*/ 868974 w 950328"/>
                <a:gd name="connsiteY23" fmla="*/ 125121 h 173176"/>
                <a:gd name="connsiteX24" fmla="*/ 910634 w 950328"/>
                <a:gd name="connsiteY24" fmla="*/ 82282 h 173176"/>
                <a:gd name="connsiteX25" fmla="*/ 868581 w 950328"/>
                <a:gd name="connsiteY25" fmla="*/ 39837 h 173176"/>
                <a:gd name="connsiteX26" fmla="*/ 826922 w 950328"/>
                <a:gd name="connsiteY26" fmla="*/ 82675 h 17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0328" h="173176">
                  <a:moveTo>
                    <a:pt x="161939" y="69706"/>
                  </a:moveTo>
                  <a:cubicBezTo>
                    <a:pt x="218141" y="69706"/>
                    <a:pt x="272377" y="70492"/>
                    <a:pt x="327006" y="69706"/>
                  </a:cubicBezTo>
                  <a:cubicBezTo>
                    <a:pt x="476352" y="67741"/>
                    <a:pt x="625305" y="65383"/>
                    <a:pt x="774651" y="63024"/>
                  </a:cubicBezTo>
                  <a:cubicBezTo>
                    <a:pt x="784083" y="63024"/>
                    <a:pt x="789192" y="60666"/>
                    <a:pt x="793515" y="50841"/>
                  </a:cubicBezTo>
                  <a:cubicBezTo>
                    <a:pt x="809236" y="13505"/>
                    <a:pt x="846572" y="-6146"/>
                    <a:pt x="883909" y="1714"/>
                  </a:cubicBezTo>
                  <a:cubicBezTo>
                    <a:pt x="924783" y="10361"/>
                    <a:pt x="950329" y="41409"/>
                    <a:pt x="950329" y="82282"/>
                  </a:cubicBezTo>
                  <a:cubicBezTo>
                    <a:pt x="950329" y="122370"/>
                    <a:pt x="925569" y="153025"/>
                    <a:pt x="885874" y="162458"/>
                  </a:cubicBezTo>
                  <a:cubicBezTo>
                    <a:pt x="847751" y="171104"/>
                    <a:pt x="810022" y="152239"/>
                    <a:pt x="793515" y="113724"/>
                  </a:cubicBezTo>
                  <a:cubicBezTo>
                    <a:pt x="788406" y="101933"/>
                    <a:pt x="781725" y="102326"/>
                    <a:pt x="772293" y="102326"/>
                  </a:cubicBezTo>
                  <a:cubicBezTo>
                    <a:pt x="653995" y="104291"/>
                    <a:pt x="535304" y="105863"/>
                    <a:pt x="417006" y="107435"/>
                  </a:cubicBezTo>
                  <a:cubicBezTo>
                    <a:pt x="337617" y="108614"/>
                    <a:pt x="258621" y="109401"/>
                    <a:pt x="179232" y="110186"/>
                  </a:cubicBezTo>
                  <a:cubicBezTo>
                    <a:pt x="168621" y="110186"/>
                    <a:pt x="161939" y="111366"/>
                    <a:pt x="156830" y="123156"/>
                  </a:cubicBezTo>
                  <a:cubicBezTo>
                    <a:pt x="140717" y="160885"/>
                    <a:pt x="101808" y="179750"/>
                    <a:pt x="64078" y="171104"/>
                  </a:cubicBezTo>
                  <a:cubicBezTo>
                    <a:pt x="25956" y="162064"/>
                    <a:pt x="-769" y="128658"/>
                    <a:pt x="17" y="89750"/>
                  </a:cubicBezTo>
                  <a:cubicBezTo>
                    <a:pt x="803" y="50841"/>
                    <a:pt x="27135" y="18614"/>
                    <a:pt x="64078" y="11147"/>
                  </a:cubicBezTo>
                  <a:cubicBezTo>
                    <a:pt x="105345" y="2893"/>
                    <a:pt x="141502" y="21758"/>
                    <a:pt x="158402" y="60274"/>
                  </a:cubicBezTo>
                  <a:cubicBezTo>
                    <a:pt x="159581" y="63418"/>
                    <a:pt x="160760" y="66562"/>
                    <a:pt x="161939" y="69706"/>
                  </a:cubicBezTo>
                  <a:close/>
                  <a:moveTo>
                    <a:pt x="124210" y="90143"/>
                  </a:moveTo>
                  <a:cubicBezTo>
                    <a:pt x="123817" y="66562"/>
                    <a:pt x="104952" y="48483"/>
                    <a:pt x="80978" y="48876"/>
                  </a:cubicBezTo>
                  <a:cubicBezTo>
                    <a:pt x="57004" y="49269"/>
                    <a:pt x="38925" y="68134"/>
                    <a:pt x="39711" y="92108"/>
                  </a:cubicBezTo>
                  <a:cubicBezTo>
                    <a:pt x="40498" y="116082"/>
                    <a:pt x="58969" y="133767"/>
                    <a:pt x="82943" y="133374"/>
                  </a:cubicBezTo>
                  <a:cubicBezTo>
                    <a:pt x="106917" y="132588"/>
                    <a:pt x="124603" y="114117"/>
                    <a:pt x="124210" y="90143"/>
                  </a:cubicBezTo>
                  <a:close/>
                  <a:moveTo>
                    <a:pt x="826922" y="82675"/>
                  </a:moveTo>
                  <a:cubicBezTo>
                    <a:pt x="826922" y="107042"/>
                    <a:pt x="845393" y="125121"/>
                    <a:pt x="868974" y="125121"/>
                  </a:cubicBezTo>
                  <a:cubicBezTo>
                    <a:pt x="892555" y="124728"/>
                    <a:pt x="910634" y="106256"/>
                    <a:pt x="910634" y="82282"/>
                  </a:cubicBezTo>
                  <a:cubicBezTo>
                    <a:pt x="910634" y="58308"/>
                    <a:pt x="892162" y="39837"/>
                    <a:pt x="868581" y="39837"/>
                  </a:cubicBezTo>
                  <a:cubicBezTo>
                    <a:pt x="844607" y="39837"/>
                    <a:pt x="826922" y="58308"/>
                    <a:pt x="826922" y="82675"/>
                  </a:cubicBezTo>
                  <a:close/>
                </a:path>
              </a:pathLst>
            </a:custGeom>
            <a:solidFill>
              <a:schemeClr val="accent2"/>
            </a:solidFill>
            <a:ln w="3926" cap="flat">
              <a:noFill/>
              <a:prstDash val="solid"/>
              <a:miter/>
            </a:ln>
          </p:spPr>
          <p:txBody>
            <a:bodyPr rtlCol="0" anchor="ctr"/>
            <a:lstStyle/>
            <a:p>
              <a:endParaRPr lang="en-US"/>
            </a:p>
          </p:txBody>
        </p:sp>
        <p:sp>
          <p:nvSpPr>
            <p:cNvPr id="33" name="Freeform: Shape 175">
              <a:extLst>
                <a:ext uri="{FF2B5EF4-FFF2-40B4-BE49-F238E27FC236}">
                  <a16:creationId xmlns:a16="http://schemas.microsoft.com/office/drawing/2014/main" id="{B27CC2C6-89AE-4D95-ABB8-4F0005E002C5}"/>
                </a:ext>
              </a:extLst>
            </p:cNvPr>
            <p:cNvSpPr/>
            <p:nvPr/>
          </p:nvSpPr>
          <p:spPr>
            <a:xfrm>
              <a:off x="4410942" y="1903216"/>
              <a:ext cx="807860" cy="616911"/>
            </a:xfrm>
            <a:custGeom>
              <a:avLst/>
              <a:gdLst>
                <a:gd name="connsiteX0" fmla="*/ 648048 w 807860"/>
                <a:gd name="connsiteY0" fmla="*/ 112106 h 616911"/>
                <a:gd name="connsiteX1" fmla="*/ 696782 w 807860"/>
                <a:gd name="connsiteY1" fmla="*/ 5599 h 616911"/>
                <a:gd name="connsiteX2" fmla="*/ 794642 w 807860"/>
                <a:gd name="connsiteY2" fmla="*/ 37826 h 616911"/>
                <a:gd name="connsiteX3" fmla="*/ 783245 w 807860"/>
                <a:gd name="connsiteY3" fmla="*/ 140403 h 616911"/>
                <a:gd name="connsiteX4" fmla="*/ 670843 w 807860"/>
                <a:gd name="connsiteY4" fmla="*/ 143940 h 616911"/>
                <a:gd name="connsiteX5" fmla="*/ 175643 w 807860"/>
                <a:gd name="connsiteY5" fmla="*/ 494117 h 616911"/>
                <a:gd name="connsiteX6" fmla="*/ 162673 w 807860"/>
                <a:gd name="connsiteY6" fmla="*/ 522414 h 616911"/>
                <a:gd name="connsiteX7" fmla="*/ 89573 w 807860"/>
                <a:gd name="connsiteY7" fmla="*/ 616345 h 616911"/>
                <a:gd name="connsiteX8" fmla="*/ 358 w 807860"/>
                <a:gd name="connsiteY8" fmla="*/ 543244 h 616911"/>
                <a:gd name="connsiteX9" fmla="*/ 77389 w 807860"/>
                <a:gd name="connsiteY9" fmla="*/ 453244 h 616911"/>
                <a:gd name="connsiteX10" fmla="*/ 143416 w 807860"/>
                <a:gd name="connsiteY10" fmla="*/ 468571 h 616911"/>
                <a:gd name="connsiteX11" fmla="*/ 648048 w 807860"/>
                <a:gd name="connsiteY11" fmla="*/ 112106 h 616911"/>
                <a:gd name="connsiteX12" fmla="*/ 82891 w 807860"/>
                <a:gd name="connsiteY12" fmla="*/ 492152 h 616911"/>
                <a:gd name="connsiteX13" fmla="*/ 39660 w 807860"/>
                <a:gd name="connsiteY13" fmla="*/ 533812 h 616911"/>
                <a:gd name="connsiteX14" fmla="*/ 81319 w 807860"/>
                <a:gd name="connsiteY14" fmla="*/ 577437 h 616911"/>
                <a:gd name="connsiteX15" fmla="*/ 124944 w 807860"/>
                <a:gd name="connsiteY15" fmla="*/ 534991 h 616911"/>
                <a:gd name="connsiteX16" fmla="*/ 82891 w 807860"/>
                <a:gd name="connsiteY16" fmla="*/ 492152 h 616911"/>
                <a:gd name="connsiteX17" fmla="*/ 768310 w 807860"/>
                <a:gd name="connsiteY17" fmla="*/ 81844 h 616911"/>
                <a:gd name="connsiteX18" fmla="*/ 725865 w 807860"/>
                <a:gd name="connsiteY18" fmla="*/ 39791 h 616911"/>
                <a:gd name="connsiteX19" fmla="*/ 684205 w 807860"/>
                <a:gd name="connsiteY19" fmla="*/ 82630 h 616911"/>
                <a:gd name="connsiteX20" fmla="*/ 727044 w 807860"/>
                <a:gd name="connsiteY20" fmla="*/ 125076 h 616911"/>
                <a:gd name="connsiteX21" fmla="*/ 768310 w 807860"/>
                <a:gd name="connsiteY21" fmla="*/ 81844 h 61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07860" h="616911">
                  <a:moveTo>
                    <a:pt x="648048" y="112106"/>
                  </a:moveTo>
                  <a:cubicBezTo>
                    <a:pt x="638222" y="58656"/>
                    <a:pt x="655122" y="22106"/>
                    <a:pt x="696782" y="5599"/>
                  </a:cubicBezTo>
                  <a:cubicBezTo>
                    <a:pt x="732939" y="-8550"/>
                    <a:pt x="773420" y="4813"/>
                    <a:pt x="794642" y="37826"/>
                  </a:cubicBezTo>
                  <a:cubicBezTo>
                    <a:pt x="815865" y="70840"/>
                    <a:pt x="811149" y="112892"/>
                    <a:pt x="783245" y="140403"/>
                  </a:cubicBezTo>
                  <a:cubicBezTo>
                    <a:pt x="751804" y="171451"/>
                    <a:pt x="712109" y="172631"/>
                    <a:pt x="670843" y="143940"/>
                  </a:cubicBezTo>
                  <a:cubicBezTo>
                    <a:pt x="505776" y="260666"/>
                    <a:pt x="340709" y="377392"/>
                    <a:pt x="175643" y="494117"/>
                  </a:cubicBezTo>
                  <a:cubicBezTo>
                    <a:pt x="165031" y="501585"/>
                    <a:pt x="159529" y="507873"/>
                    <a:pt x="162673" y="522414"/>
                  </a:cubicBezTo>
                  <a:cubicBezTo>
                    <a:pt x="171320" y="568004"/>
                    <a:pt x="137913" y="609664"/>
                    <a:pt x="89573" y="616345"/>
                  </a:cubicBezTo>
                  <a:cubicBezTo>
                    <a:pt x="47913" y="621847"/>
                    <a:pt x="4288" y="586476"/>
                    <a:pt x="358" y="543244"/>
                  </a:cubicBezTo>
                  <a:cubicBezTo>
                    <a:pt x="-3965" y="495689"/>
                    <a:pt x="31406" y="452458"/>
                    <a:pt x="77389" y="453244"/>
                  </a:cubicBezTo>
                  <a:cubicBezTo>
                    <a:pt x="97826" y="453637"/>
                    <a:pt x="118263" y="462283"/>
                    <a:pt x="143416" y="468571"/>
                  </a:cubicBezTo>
                  <a:cubicBezTo>
                    <a:pt x="308482" y="352632"/>
                    <a:pt x="478265" y="232369"/>
                    <a:pt x="648048" y="112106"/>
                  </a:cubicBezTo>
                  <a:close/>
                  <a:moveTo>
                    <a:pt x="82891" y="492152"/>
                  </a:moveTo>
                  <a:cubicBezTo>
                    <a:pt x="59310" y="492152"/>
                    <a:pt x="40053" y="511017"/>
                    <a:pt x="39660" y="533812"/>
                  </a:cubicBezTo>
                  <a:cubicBezTo>
                    <a:pt x="39660" y="557000"/>
                    <a:pt x="58917" y="577437"/>
                    <a:pt x="81319" y="577437"/>
                  </a:cubicBezTo>
                  <a:cubicBezTo>
                    <a:pt x="103721" y="577830"/>
                    <a:pt x="124551" y="557393"/>
                    <a:pt x="124944" y="534991"/>
                  </a:cubicBezTo>
                  <a:cubicBezTo>
                    <a:pt x="125337" y="512196"/>
                    <a:pt x="106079" y="492152"/>
                    <a:pt x="82891" y="492152"/>
                  </a:cubicBezTo>
                  <a:close/>
                  <a:moveTo>
                    <a:pt x="768310" y="81844"/>
                  </a:moveTo>
                  <a:cubicBezTo>
                    <a:pt x="767917" y="58263"/>
                    <a:pt x="749053" y="39398"/>
                    <a:pt x="725865" y="39791"/>
                  </a:cubicBezTo>
                  <a:cubicBezTo>
                    <a:pt x="702284" y="40184"/>
                    <a:pt x="683812" y="59442"/>
                    <a:pt x="684205" y="82630"/>
                  </a:cubicBezTo>
                  <a:cubicBezTo>
                    <a:pt x="684598" y="105818"/>
                    <a:pt x="704642" y="125862"/>
                    <a:pt x="727044" y="125076"/>
                  </a:cubicBezTo>
                  <a:cubicBezTo>
                    <a:pt x="749446" y="125076"/>
                    <a:pt x="768310" y="105032"/>
                    <a:pt x="768310" y="81844"/>
                  </a:cubicBezTo>
                  <a:close/>
                </a:path>
              </a:pathLst>
            </a:custGeom>
            <a:solidFill>
              <a:schemeClr val="accent2"/>
            </a:solidFill>
            <a:ln w="3926" cap="flat">
              <a:noFill/>
              <a:prstDash val="solid"/>
              <a:miter/>
            </a:ln>
          </p:spPr>
          <p:txBody>
            <a:bodyPr rtlCol="0" anchor="ctr"/>
            <a:lstStyle/>
            <a:p>
              <a:endParaRPr lang="en-US"/>
            </a:p>
          </p:txBody>
        </p:sp>
        <p:sp>
          <p:nvSpPr>
            <p:cNvPr id="34" name="Freeform: Shape 176">
              <a:extLst>
                <a:ext uri="{FF2B5EF4-FFF2-40B4-BE49-F238E27FC236}">
                  <a16:creationId xmlns:a16="http://schemas.microsoft.com/office/drawing/2014/main" id="{B6D55FA8-6580-4665-A0F8-5A09C489AD9A}"/>
                </a:ext>
              </a:extLst>
            </p:cNvPr>
            <p:cNvSpPr/>
            <p:nvPr/>
          </p:nvSpPr>
          <p:spPr>
            <a:xfrm>
              <a:off x="7586936" y="3044809"/>
              <a:ext cx="291173" cy="812576"/>
            </a:xfrm>
            <a:custGeom>
              <a:avLst/>
              <a:gdLst>
                <a:gd name="connsiteX0" fmla="*/ 102507 w 291173"/>
                <a:gd name="connsiteY0" fmla="*/ 103184 h 812576"/>
                <a:gd name="connsiteX1" fmla="*/ 102507 w 291173"/>
                <a:gd name="connsiteY1" fmla="*/ 649475 h 812576"/>
                <a:gd name="connsiteX2" fmla="*/ 161852 w 291173"/>
                <a:gd name="connsiteY2" fmla="*/ 749694 h 812576"/>
                <a:gd name="connsiteX3" fmla="*/ 82463 w 291173"/>
                <a:gd name="connsiteY3" fmla="*/ 812577 h 812576"/>
                <a:gd name="connsiteX4" fmla="*/ 2288 w 291173"/>
                <a:gd name="connsiteY4" fmla="*/ 747729 h 812576"/>
                <a:gd name="connsiteX5" fmla="*/ 62812 w 291173"/>
                <a:gd name="connsiteY5" fmla="*/ 649475 h 812576"/>
                <a:gd name="connsiteX6" fmla="*/ 62812 w 291173"/>
                <a:gd name="connsiteY6" fmla="*/ 628646 h 812576"/>
                <a:gd name="connsiteX7" fmla="*/ 61633 w 291173"/>
                <a:gd name="connsiteY7" fmla="*/ 98075 h 812576"/>
                <a:gd name="connsiteX8" fmla="*/ 97397 w 291173"/>
                <a:gd name="connsiteY8" fmla="*/ 62703 h 812576"/>
                <a:gd name="connsiteX9" fmla="*/ 139450 w 291173"/>
                <a:gd name="connsiteY9" fmla="*/ 39908 h 812576"/>
                <a:gd name="connsiteX10" fmla="*/ 232202 w 291173"/>
                <a:gd name="connsiteY10" fmla="*/ 3358 h 812576"/>
                <a:gd name="connsiteX11" fmla="*/ 291154 w 291173"/>
                <a:gd name="connsiteY11" fmla="*/ 84319 h 812576"/>
                <a:gd name="connsiteX12" fmla="*/ 225914 w 291173"/>
                <a:gd name="connsiteY12" fmla="*/ 162136 h 812576"/>
                <a:gd name="connsiteX13" fmla="*/ 137485 w 291173"/>
                <a:gd name="connsiteY13" fmla="*/ 119691 h 812576"/>
                <a:gd name="connsiteX14" fmla="*/ 102507 w 291173"/>
                <a:gd name="connsiteY14" fmla="*/ 103184 h 812576"/>
                <a:gd name="connsiteX15" fmla="*/ 208621 w 291173"/>
                <a:gd name="connsiteY15" fmla="*/ 124014 h 812576"/>
                <a:gd name="connsiteX16" fmla="*/ 251853 w 291173"/>
                <a:gd name="connsiteY16" fmla="*/ 82354 h 812576"/>
                <a:gd name="connsiteX17" fmla="*/ 210979 w 291173"/>
                <a:gd name="connsiteY17" fmla="*/ 38729 h 812576"/>
                <a:gd name="connsiteX18" fmla="*/ 166961 w 291173"/>
                <a:gd name="connsiteY18" fmla="*/ 81175 h 812576"/>
                <a:gd name="connsiteX19" fmla="*/ 208621 w 291173"/>
                <a:gd name="connsiteY19" fmla="*/ 124014 h 812576"/>
                <a:gd name="connsiteX20" fmla="*/ 81677 w 291173"/>
                <a:gd name="connsiteY20" fmla="*/ 688777 h 812576"/>
                <a:gd name="connsiteX21" fmla="*/ 40017 w 291173"/>
                <a:gd name="connsiteY21" fmla="*/ 732009 h 812576"/>
                <a:gd name="connsiteX22" fmla="*/ 83642 w 291173"/>
                <a:gd name="connsiteY22" fmla="*/ 773275 h 812576"/>
                <a:gd name="connsiteX23" fmla="*/ 125302 w 291173"/>
                <a:gd name="connsiteY23" fmla="*/ 730044 h 812576"/>
                <a:gd name="connsiteX24" fmla="*/ 81677 w 291173"/>
                <a:gd name="connsiteY24" fmla="*/ 688777 h 81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1173" h="812576">
                  <a:moveTo>
                    <a:pt x="102507" y="103184"/>
                  </a:moveTo>
                  <a:cubicBezTo>
                    <a:pt x="102507" y="285936"/>
                    <a:pt x="102507" y="467902"/>
                    <a:pt x="102507" y="649475"/>
                  </a:cubicBezTo>
                  <a:cubicBezTo>
                    <a:pt x="153206" y="673842"/>
                    <a:pt x="171677" y="705284"/>
                    <a:pt x="161852" y="749694"/>
                  </a:cubicBezTo>
                  <a:cubicBezTo>
                    <a:pt x="153206" y="787424"/>
                    <a:pt x="121372" y="812577"/>
                    <a:pt x="82463" y="812577"/>
                  </a:cubicBezTo>
                  <a:cubicBezTo>
                    <a:pt x="42769" y="812577"/>
                    <a:pt x="11327" y="787031"/>
                    <a:pt x="2288" y="747729"/>
                  </a:cubicBezTo>
                  <a:cubicBezTo>
                    <a:pt x="-7145" y="706070"/>
                    <a:pt x="12506" y="673449"/>
                    <a:pt x="62812" y="649475"/>
                  </a:cubicBezTo>
                  <a:cubicBezTo>
                    <a:pt x="62812" y="642794"/>
                    <a:pt x="62812" y="635720"/>
                    <a:pt x="62812" y="628646"/>
                  </a:cubicBezTo>
                  <a:cubicBezTo>
                    <a:pt x="62419" y="451789"/>
                    <a:pt x="62026" y="274932"/>
                    <a:pt x="61633" y="98075"/>
                  </a:cubicBezTo>
                  <a:cubicBezTo>
                    <a:pt x="61633" y="65061"/>
                    <a:pt x="64384" y="61524"/>
                    <a:pt x="97397" y="62703"/>
                  </a:cubicBezTo>
                  <a:cubicBezTo>
                    <a:pt x="117048" y="63489"/>
                    <a:pt x="129625" y="60738"/>
                    <a:pt x="139450" y="39908"/>
                  </a:cubicBezTo>
                  <a:cubicBezTo>
                    <a:pt x="154778" y="6502"/>
                    <a:pt x="195651" y="-6861"/>
                    <a:pt x="232202" y="3358"/>
                  </a:cubicBezTo>
                  <a:cubicBezTo>
                    <a:pt x="268359" y="13576"/>
                    <a:pt x="291940" y="46590"/>
                    <a:pt x="291154" y="84319"/>
                  </a:cubicBezTo>
                  <a:cubicBezTo>
                    <a:pt x="289975" y="122835"/>
                    <a:pt x="264429" y="153490"/>
                    <a:pt x="225914" y="162136"/>
                  </a:cubicBezTo>
                  <a:cubicBezTo>
                    <a:pt x="190935" y="169996"/>
                    <a:pt x="152419" y="153097"/>
                    <a:pt x="137485" y="119691"/>
                  </a:cubicBezTo>
                  <a:cubicBezTo>
                    <a:pt x="129625" y="102791"/>
                    <a:pt x="120585" y="98075"/>
                    <a:pt x="102507" y="103184"/>
                  </a:cubicBezTo>
                  <a:close/>
                  <a:moveTo>
                    <a:pt x="208621" y="124014"/>
                  </a:moveTo>
                  <a:cubicBezTo>
                    <a:pt x="231416" y="124407"/>
                    <a:pt x="251067" y="105935"/>
                    <a:pt x="251853" y="82354"/>
                  </a:cubicBezTo>
                  <a:cubicBezTo>
                    <a:pt x="252638" y="59166"/>
                    <a:pt x="234560" y="39908"/>
                    <a:pt x="210979" y="38729"/>
                  </a:cubicBezTo>
                  <a:cubicBezTo>
                    <a:pt x="187398" y="37550"/>
                    <a:pt x="166961" y="56808"/>
                    <a:pt x="166961" y="81175"/>
                  </a:cubicBezTo>
                  <a:cubicBezTo>
                    <a:pt x="166568" y="104363"/>
                    <a:pt x="185040" y="123621"/>
                    <a:pt x="208621" y="124014"/>
                  </a:cubicBezTo>
                  <a:close/>
                  <a:moveTo>
                    <a:pt x="81677" y="688777"/>
                  </a:moveTo>
                  <a:cubicBezTo>
                    <a:pt x="57703" y="689170"/>
                    <a:pt x="39624" y="708428"/>
                    <a:pt x="40017" y="732009"/>
                  </a:cubicBezTo>
                  <a:cubicBezTo>
                    <a:pt x="40803" y="755590"/>
                    <a:pt x="60061" y="773668"/>
                    <a:pt x="83642" y="773275"/>
                  </a:cubicBezTo>
                  <a:cubicBezTo>
                    <a:pt x="107223" y="772882"/>
                    <a:pt x="125695" y="753625"/>
                    <a:pt x="125302" y="730044"/>
                  </a:cubicBezTo>
                  <a:cubicBezTo>
                    <a:pt x="124908" y="706070"/>
                    <a:pt x="105651" y="687991"/>
                    <a:pt x="81677" y="688777"/>
                  </a:cubicBezTo>
                  <a:close/>
                </a:path>
              </a:pathLst>
            </a:custGeom>
            <a:solidFill>
              <a:schemeClr val="accent2"/>
            </a:solidFill>
            <a:ln w="3926" cap="flat">
              <a:noFill/>
              <a:prstDash val="solid"/>
              <a:miter/>
            </a:ln>
          </p:spPr>
          <p:txBody>
            <a:bodyPr rtlCol="0" anchor="ctr"/>
            <a:lstStyle/>
            <a:p>
              <a:endParaRPr lang="en-US"/>
            </a:p>
          </p:txBody>
        </p:sp>
        <p:sp>
          <p:nvSpPr>
            <p:cNvPr id="35" name="Freeform: Shape 177">
              <a:extLst>
                <a:ext uri="{FF2B5EF4-FFF2-40B4-BE49-F238E27FC236}">
                  <a16:creationId xmlns:a16="http://schemas.microsoft.com/office/drawing/2014/main" id="{F2338F8E-9A7F-4C34-8D70-44BA092359C7}"/>
                </a:ext>
              </a:extLst>
            </p:cNvPr>
            <p:cNvSpPr/>
            <p:nvPr/>
          </p:nvSpPr>
          <p:spPr>
            <a:xfrm>
              <a:off x="4358113" y="2776802"/>
              <a:ext cx="734275" cy="324079"/>
            </a:xfrm>
            <a:custGeom>
              <a:avLst/>
              <a:gdLst>
                <a:gd name="connsiteX0" fmla="*/ 102707 w 734275"/>
                <a:gd name="connsiteY0" fmla="*/ 221059 h 324079"/>
                <a:gd name="connsiteX1" fmla="*/ 571574 w 734275"/>
                <a:gd name="connsiteY1" fmla="*/ 221059 h 324079"/>
                <a:gd name="connsiteX2" fmla="*/ 652535 w 734275"/>
                <a:gd name="connsiteY2" fmla="*/ 160534 h 324079"/>
                <a:gd name="connsiteX3" fmla="*/ 733103 w 734275"/>
                <a:gd name="connsiteY3" fmla="*/ 227347 h 324079"/>
                <a:gd name="connsiteX4" fmla="*/ 679260 w 734275"/>
                <a:gd name="connsiteY4" fmla="*/ 319313 h 324079"/>
                <a:gd name="connsiteX5" fmla="*/ 580614 w 734275"/>
                <a:gd name="connsiteY5" fmla="*/ 280797 h 324079"/>
                <a:gd name="connsiteX6" fmla="*/ 549565 w 734275"/>
                <a:gd name="connsiteY6" fmla="*/ 262325 h 324079"/>
                <a:gd name="connsiteX7" fmla="*/ 93667 w 734275"/>
                <a:gd name="connsiteY7" fmla="*/ 260360 h 324079"/>
                <a:gd name="connsiteX8" fmla="*/ 62619 w 734275"/>
                <a:gd name="connsiteY8" fmla="*/ 229312 h 324079"/>
                <a:gd name="connsiteX9" fmla="*/ 62619 w 734275"/>
                <a:gd name="connsiteY9" fmla="*/ 209661 h 324079"/>
                <a:gd name="connsiteX10" fmla="*/ 32750 w 734275"/>
                <a:gd name="connsiteY10" fmla="*/ 145207 h 324079"/>
                <a:gd name="connsiteX11" fmla="*/ 5632 w 734275"/>
                <a:gd name="connsiteY11" fmla="*/ 53241 h 324079"/>
                <a:gd name="connsiteX12" fmla="*/ 88558 w 734275"/>
                <a:gd name="connsiteY12" fmla="*/ 184 h 324079"/>
                <a:gd name="connsiteX13" fmla="*/ 161659 w 734275"/>
                <a:gd name="connsiteY13" fmla="*/ 61102 h 324079"/>
                <a:gd name="connsiteX14" fmla="*/ 125501 w 734275"/>
                <a:gd name="connsiteY14" fmla="*/ 150709 h 324079"/>
                <a:gd name="connsiteX15" fmla="*/ 102314 w 734275"/>
                <a:gd name="connsiteY15" fmla="*/ 192762 h 324079"/>
                <a:gd name="connsiteX16" fmla="*/ 102707 w 734275"/>
                <a:gd name="connsiteY16" fmla="*/ 221059 h 324079"/>
                <a:gd name="connsiteX17" fmla="*/ 694195 w 734275"/>
                <a:gd name="connsiteY17" fmla="*/ 241103 h 324079"/>
                <a:gd name="connsiteX18" fmla="*/ 651356 w 734275"/>
                <a:gd name="connsiteY18" fmla="*/ 200229 h 324079"/>
                <a:gd name="connsiteX19" fmla="*/ 609697 w 734275"/>
                <a:gd name="connsiteY19" fmla="*/ 242675 h 324079"/>
                <a:gd name="connsiteX20" fmla="*/ 652928 w 734275"/>
                <a:gd name="connsiteY20" fmla="*/ 283548 h 324079"/>
                <a:gd name="connsiteX21" fmla="*/ 694195 w 734275"/>
                <a:gd name="connsiteY21" fmla="*/ 241103 h 324079"/>
                <a:gd name="connsiteX22" fmla="*/ 124322 w 734275"/>
                <a:gd name="connsiteY22" fmla="*/ 80359 h 324079"/>
                <a:gd name="connsiteX23" fmla="*/ 81484 w 734275"/>
                <a:gd name="connsiteY23" fmla="*/ 39093 h 324079"/>
                <a:gd name="connsiteX24" fmla="*/ 40610 w 734275"/>
                <a:gd name="connsiteY24" fmla="*/ 82324 h 324079"/>
                <a:gd name="connsiteX25" fmla="*/ 83449 w 734275"/>
                <a:gd name="connsiteY25" fmla="*/ 123984 h 324079"/>
                <a:gd name="connsiteX26" fmla="*/ 124322 w 734275"/>
                <a:gd name="connsiteY26" fmla="*/ 80359 h 324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34275" h="324079">
                  <a:moveTo>
                    <a:pt x="102707" y="221059"/>
                  </a:moveTo>
                  <a:cubicBezTo>
                    <a:pt x="260699" y="221059"/>
                    <a:pt x="415547" y="221059"/>
                    <a:pt x="571574" y="221059"/>
                  </a:cubicBezTo>
                  <a:cubicBezTo>
                    <a:pt x="585330" y="184115"/>
                    <a:pt x="610090" y="160534"/>
                    <a:pt x="652535" y="160534"/>
                  </a:cubicBezTo>
                  <a:cubicBezTo>
                    <a:pt x="693016" y="160534"/>
                    <a:pt x="726029" y="188046"/>
                    <a:pt x="733103" y="227347"/>
                  </a:cubicBezTo>
                  <a:cubicBezTo>
                    <a:pt x="739785" y="267435"/>
                    <a:pt x="717383" y="305950"/>
                    <a:pt x="679260" y="319313"/>
                  </a:cubicBezTo>
                  <a:cubicBezTo>
                    <a:pt x="641138" y="332675"/>
                    <a:pt x="597906" y="317348"/>
                    <a:pt x="580614" y="280797"/>
                  </a:cubicBezTo>
                  <a:cubicBezTo>
                    <a:pt x="573539" y="265470"/>
                    <a:pt x="564893" y="262325"/>
                    <a:pt x="549565" y="262325"/>
                  </a:cubicBezTo>
                  <a:cubicBezTo>
                    <a:pt x="397468" y="262325"/>
                    <a:pt x="245764" y="261146"/>
                    <a:pt x="93667" y="260360"/>
                  </a:cubicBezTo>
                  <a:cubicBezTo>
                    <a:pt x="67335" y="260360"/>
                    <a:pt x="63012" y="255644"/>
                    <a:pt x="62619" y="229312"/>
                  </a:cubicBezTo>
                  <a:cubicBezTo>
                    <a:pt x="62619" y="222631"/>
                    <a:pt x="62619" y="216343"/>
                    <a:pt x="62619" y="209661"/>
                  </a:cubicBezTo>
                  <a:cubicBezTo>
                    <a:pt x="63012" y="183329"/>
                    <a:pt x="66156" y="160141"/>
                    <a:pt x="32750" y="145207"/>
                  </a:cubicBezTo>
                  <a:cubicBezTo>
                    <a:pt x="1309" y="131058"/>
                    <a:pt x="-6945" y="87041"/>
                    <a:pt x="5632" y="53241"/>
                  </a:cubicBezTo>
                  <a:cubicBezTo>
                    <a:pt x="18601" y="18263"/>
                    <a:pt x="50435" y="-2174"/>
                    <a:pt x="88558" y="184"/>
                  </a:cubicBezTo>
                  <a:cubicBezTo>
                    <a:pt x="123536" y="2149"/>
                    <a:pt x="152620" y="26516"/>
                    <a:pt x="161659" y="61102"/>
                  </a:cubicBezTo>
                  <a:cubicBezTo>
                    <a:pt x="170698" y="95294"/>
                    <a:pt x="156943" y="136168"/>
                    <a:pt x="125501" y="150709"/>
                  </a:cubicBezTo>
                  <a:cubicBezTo>
                    <a:pt x="104279" y="160534"/>
                    <a:pt x="100348" y="173111"/>
                    <a:pt x="102314" y="192762"/>
                  </a:cubicBezTo>
                  <a:cubicBezTo>
                    <a:pt x="103493" y="201015"/>
                    <a:pt x="102707" y="209268"/>
                    <a:pt x="102707" y="221059"/>
                  </a:cubicBezTo>
                  <a:close/>
                  <a:moveTo>
                    <a:pt x="694195" y="241103"/>
                  </a:moveTo>
                  <a:cubicBezTo>
                    <a:pt x="693802" y="217129"/>
                    <a:pt x="675723" y="199836"/>
                    <a:pt x="651356" y="200229"/>
                  </a:cubicBezTo>
                  <a:cubicBezTo>
                    <a:pt x="626989" y="200622"/>
                    <a:pt x="609304" y="218701"/>
                    <a:pt x="609697" y="242675"/>
                  </a:cubicBezTo>
                  <a:cubicBezTo>
                    <a:pt x="610090" y="266649"/>
                    <a:pt x="628168" y="283941"/>
                    <a:pt x="652928" y="283548"/>
                  </a:cubicBezTo>
                  <a:cubicBezTo>
                    <a:pt x="677295" y="283155"/>
                    <a:pt x="694588" y="265470"/>
                    <a:pt x="694195" y="241103"/>
                  </a:cubicBezTo>
                  <a:close/>
                  <a:moveTo>
                    <a:pt x="124322" y="80359"/>
                  </a:moveTo>
                  <a:cubicBezTo>
                    <a:pt x="123929" y="56385"/>
                    <a:pt x="105458" y="38700"/>
                    <a:pt x="81484" y="39093"/>
                  </a:cubicBezTo>
                  <a:cubicBezTo>
                    <a:pt x="57510" y="39486"/>
                    <a:pt x="40217" y="57564"/>
                    <a:pt x="40610" y="82324"/>
                  </a:cubicBezTo>
                  <a:cubicBezTo>
                    <a:pt x="41003" y="106298"/>
                    <a:pt x="59868" y="124377"/>
                    <a:pt x="83449" y="123984"/>
                  </a:cubicBezTo>
                  <a:cubicBezTo>
                    <a:pt x="107030" y="123591"/>
                    <a:pt x="124715" y="104726"/>
                    <a:pt x="124322" y="80359"/>
                  </a:cubicBezTo>
                  <a:close/>
                </a:path>
              </a:pathLst>
            </a:custGeom>
            <a:solidFill>
              <a:schemeClr val="accent2"/>
            </a:solidFill>
            <a:ln w="3926" cap="flat">
              <a:noFill/>
              <a:prstDash val="solid"/>
              <a:miter/>
            </a:ln>
          </p:spPr>
          <p:txBody>
            <a:bodyPr rtlCol="0" anchor="ctr"/>
            <a:lstStyle/>
            <a:p>
              <a:endParaRPr lang="en-US"/>
            </a:p>
          </p:txBody>
        </p:sp>
        <p:sp>
          <p:nvSpPr>
            <p:cNvPr id="36" name="Freeform: Shape 178">
              <a:extLst>
                <a:ext uri="{FF2B5EF4-FFF2-40B4-BE49-F238E27FC236}">
                  <a16:creationId xmlns:a16="http://schemas.microsoft.com/office/drawing/2014/main" id="{766ADE46-D04D-4A9E-9928-EA27249EF20D}"/>
                </a:ext>
              </a:extLst>
            </p:cNvPr>
            <p:cNvSpPr/>
            <p:nvPr/>
          </p:nvSpPr>
          <p:spPr>
            <a:xfrm>
              <a:off x="7048357" y="4009827"/>
              <a:ext cx="639210" cy="543589"/>
            </a:xfrm>
            <a:custGeom>
              <a:avLst/>
              <a:gdLst>
                <a:gd name="connsiteX0" fmla="*/ 535758 w 639210"/>
                <a:gd name="connsiteY0" fmla="*/ 380095 h 543589"/>
                <a:gd name="connsiteX1" fmla="*/ 535365 w 639210"/>
                <a:gd name="connsiteY1" fmla="*/ 274767 h 543589"/>
                <a:gd name="connsiteX2" fmla="*/ 526326 w 639210"/>
                <a:gd name="connsiteY2" fmla="*/ 259439 h 543589"/>
                <a:gd name="connsiteX3" fmla="*/ 290909 w 639210"/>
                <a:gd name="connsiteY3" fmla="*/ 106949 h 543589"/>
                <a:gd name="connsiteX4" fmla="*/ 284228 w 639210"/>
                <a:gd name="connsiteY4" fmla="*/ 103412 h 543589"/>
                <a:gd name="connsiteX5" fmla="*/ 166323 w 639210"/>
                <a:gd name="connsiteY5" fmla="*/ 103019 h 543589"/>
                <a:gd name="connsiteX6" fmla="*/ 155712 w 639210"/>
                <a:gd name="connsiteY6" fmla="*/ 117167 h 543589"/>
                <a:gd name="connsiteX7" fmla="*/ 62174 w 639210"/>
                <a:gd name="connsiteY7" fmla="*/ 161578 h 543589"/>
                <a:gd name="connsiteX8" fmla="*/ 78 w 639210"/>
                <a:gd name="connsiteY8" fmla="*/ 87298 h 543589"/>
                <a:gd name="connsiteX9" fmla="*/ 59423 w 639210"/>
                <a:gd name="connsiteY9" fmla="*/ 3193 h 543589"/>
                <a:gd name="connsiteX10" fmla="*/ 155712 w 639210"/>
                <a:gd name="connsiteY10" fmla="*/ 47604 h 543589"/>
                <a:gd name="connsiteX11" fmla="*/ 180472 w 639210"/>
                <a:gd name="connsiteY11" fmla="*/ 62931 h 543589"/>
                <a:gd name="connsiteX12" fmla="*/ 295625 w 639210"/>
                <a:gd name="connsiteY12" fmla="*/ 66468 h 543589"/>
                <a:gd name="connsiteX13" fmla="*/ 392307 w 639210"/>
                <a:gd name="connsiteY13" fmla="*/ 125421 h 543589"/>
                <a:gd name="connsiteX14" fmla="*/ 555802 w 639210"/>
                <a:gd name="connsiteY14" fmla="*/ 230356 h 543589"/>
                <a:gd name="connsiteX15" fmla="*/ 576238 w 639210"/>
                <a:gd name="connsiteY15" fmla="*/ 266906 h 543589"/>
                <a:gd name="connsiteX16" fmla="*/ 575845 w 639210"/>
                <a:gd name="connsiteY16" fmla="*/ 380095 h 543589"/>
                <a:gd name="connsiteX17" fmla="*/ 636763 w 639210"/>
                <a:gd name="connsiteY17" fmla="*/ 480314 h 543589"/>
                <a:gd name="connsiteX18" fmla="*/ 557373 w 639210"/>
                <a:gd name="connsiteY18" fmla="*/ 543589 h 543589"/>
                <a:gd name="connsiteX19" fmla="*/ 477199 w 639210"/>
                <a:gd name="connsiteY19" fmla="*/ 483458 h 543589"/>
                <a:gd name="connsiteX20" fmla="*/ 535758 w 639210"/>
                <a:gd name="connsiteY20" fmla="*/ 380095 h 543589"/>
                <a:gd name="connsiteX21" fmla="*/ 81825 w 639210"/>
                <a:gd name="connsiteY21" fmla="*/ 124242 h 543589"/>
                <a:gd name="connsiteX22" fmla="*/ 123484 w 639210"/>
                <a:gd name="connsiteY22" fmla="*/ 81796 h 543589"/>
                <a:gd name="connsiteX23" fmla="*/ 81432 w 639210"/>
                <a:gd name="connsiteY23" fmla="*/ 40136 h 543589"/>
                <a:gd name="connsiteX24" fmla="*/ 39772 w 639210"/>
                <a:gd name="connsiteY24" fmla="*/ 82582 h 543589"/>
                <a:gd name="connsiteX25" fmla="*/ 81825 w 639210"/>
                <a:gd name="connsiteY25" fmla="*/ 124242 h 543589"/>
                <a:gd name="connsiteX26" fmla="*/ 514142 w 639210"/>
                <a:gd name="connsiteY26" fmla="*/ 459091 h 543589"/>
                <a:gd name="connsiteX27" fmla="*/ 553837 w 639210"/>
                <a:gd name="connsiteY27" fmla="*/ 503895 h 543589"/>
                <a:gd name="connsiteX28" fmla="*/ 598247 w 639210"/>
                <a:gd name="connsiteY28" fmla="*/ 464200 h 543589"/>
                <a:gd name="connsiteX29" fmla="*/ 558553 w 639210"/>
                <a:gd name="connsiteY29" fmla="*/ 419789 h 543589"/>
                <a:gd name="connsiteX30" fmla="*/ 514142 w 639210"/>
                <a:gd name="connsiteY30" fmla="*/ 459091 h 54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9210" h="543589">
                  <a:moveTo>
                    <a:pt x="535758" y="380095"/>
                  </a:moveTo>
                  <a:cubicBezTo>
                    <a:pt x="535758" y="345509"/>
                    <a:pt x="536151" y="310138"/>
                    <a:pt x="535365" y="274767"/>
                  </a:cubicBezTo>
                  <a:cubicBezTo>
                    <a:pt x="535365" y="269658"/>
                    <a:pt x="531042" y="262583"/>
                    <a:pt x="526326" y="259439"/>
                  </a:cubicBezTo>
                  <a:cubicBezTo>
                    <a:pt x="448115" y="208347"/>
                    <a:pt x="369512" y="157648"/>
                    <a:pt x="290909" y="106949"/>
                  </a:cubicBezTo>
                  <a:cubicBezTo>
                    <a:pt x="288551" y="105377"/>
                    <a:pt x="286586" y="103412"/>
                    <a:pt x="284228" y="103412"/>
                  </a:cubicBezTo>
                  <a:cubicBezTo>
                    <a:pt x="244926" y="103019"/>
                    <a:pt x="205625" y="102233"/>
                    <a:pt x="166323" y="103019"/>
                  </a:cubicBezTo>
                  <a:cubicBezTo>
                    <a:pt x="162786" y="103019"/>
                    <a:pt x="158463" y="112058"/>
                    <a:pt x="155712" y="117167"/>
                  </a:cubicBezTo>
                  <a:cubicBezTo>
                    <a:pt x="138419" y="152539"/>
                    <a:pt x="101868" y="170224"/>
                    <a:pt x="62174" y="161578"/>
                  </a:cubicBezTo>
                  <a:cubicBezTo>
                    <a:pt x="27589" y="154111"/>
                    <a:pt x="1650" y="122670"/>
                    <a:pt x="78" y="87298"/>
                  </a:cubicBezTo>
                  <a:cubicBezTo>
                    <a:pt x="-1495" y="46032"/>
                    <a:pt x="20907" y="13804"/>
                    <a:pt x="59423" y="3193"/>
                  </a:cubicBezTo>
                  <a:cubicBezTo>
                    <a:pt x="98331" y="-7812"/>
                    <a:pt x="139991" y="10267"/>
                    <a:pt x="155712" y="47604"/>
                  </a:cubicBezTo>
                  <a:cubicBezTo>
                    <a:pt x="161214" y="60573"/>
                    <a:pt x="167895" y="62931"/>
                    <a:pt x="180472" y="62931"/>
                  </a:cubicBezTo>
                  <a:cubicBezTo>
                    <a:pt x="218987" y="62538"/>
                    <a:pt x="259861" y="55857"/>
                    <a:pt x="295625" y="66468"/>
                  </a:cubicBezTo>
                  <a:cubicBezTo>
                    <a:pt x="330604" y="76687"/>
                    <a:pt x="360080" y="104984"/>
                    <a:pt x="392307" y="125421"/>
                  </a:cubicBezTo>
                  <a:cubicBezTo>
                    <a:pt x="446936" y="160399"/>
                    <a:pt x="500780" y="196164"/>
                    <a:pt x="555802" y="230356"/>
                  </a:cubicBezTo>
                  <a:cubicBezTo>
                    <a:pt x="569950" y="239395"/>
                    <a:pt x="576631" y="249221"/>
                    <a:pt x="576238" y="266906"/>
                  </a:cubicBezTo>
                  <a:cubicBezTo>
                    <a:pt x="575059" y="304636"/>
                    <a:pt x="575845" y="342758"/>
                    <a:pt x="575845" y="380095"/>
                  </a:cubicBezTo>
                  <a:cubicBezTo>
                    <a:pt x="626937" y="405641"/>
                    <a:pt x="646588" y="438261"/>
                    <a:pt x="636763" y="480314"/>
                  </a:cubicBezTo>
                  <a:cubicBezTo>
                    <a:pt x="628116" y="518043"/>
                    <a:pt x="595889" y="543589"/>
                    <a:pt x="557373" y="543589"/>
                  </a:cubicBezTo>
                  <a:cubicBezTo>
                    <a:pt x="519251" y="543589"/>
                    <a:pt x="486238" y="518829"/>
                    <a:pt x="477199" y="483458"/>
                  </a:cubicBezTo>
                  <a:cubicBezTo>
                    <a:pt x="465801" y="439440"/>
                    <a:pt x="484273" y="406820"/>
                    <a:pt x="535758" y="380095"/>
                  </a:cubicBezTo>
                  <a:close/>
                  <a:moveTo>
                    <a:pt x="81825" y="124242"/>
                  </a:moveTo>
                  <a:cubicBezTo>
                    <a:pt x="106192" y="124242"/>
                    <a:pt x="123484" y="106556"/>
                    <a:pt x="123484" y="81796"/>
                  </a:cubicBezTo>
                  <a:cubicBezTo>
                    <a:pt x="123484" y="57429"/>
                    <a:pt x="105799" y="39743"/>
                    <a:pt x="81432" y="40136"/>
                  </a:cubicBezTo>
                  <a:cubicBezTo>
                    <a:pt x="57458" y="40136"/>
                    <a:pt x="39772" y="58215"/>
                    <a:pt x="39772" y="82582"/>
                  </a:cubicBezTo>
                  <a:cubicBezTo>
                    <a:pt x="39379" y="106556"/>
                    <a:pt x="57065" y="124242"/>
                    <a:pt x="81825" y="124242"/>
                  </a:cubicBezTo>
                  <a:close/>
                  <a:moveTo>
                    <a:pt x="514142" y="459091"/>
                  </a:moveTo>
                  <a:cubicBezTo>
                    <a:pt x="512963" y="483458"/>
                    <a:pt x="529862" y="502323"/>
                    <a:pt x="553837" y="503895"/>
                  </a:cubicBezTo>
                  <a:cubicBezTo>
                    <a:pt x="577810" y="505074"/>
                    <a:pt x="597068" y="487781"/>
                    <a:pt x="598247" y="464200"/>
                  </a:cubicBezTo>
                  <a:cubicBezTo>
                    <a:pt x="599426" y="439833"/>
                    <a:pt x="582919" y="420969"/>
                    <a:pt x="558553" y="419789"/>
                  </a:cubicBezTo>
                  <a:cubicBezTo>
                    <a:pt x="534186" y="418217"/>
                    <a:pt x="515321" y="435117"/>
                    <a:pt x="514142" y="459091"/>
                  </a:cubicBezTo>
                  <a:close/>
                </a:path>
              </a:pathLst>
            </a:custGeom>
            <a:solidFill>
              <a:schemeClr val="accent2"/>
            </a:solidFill>
            <a:ln w="3926" cap="flat">
              <a:noFill/>
              <a:prstDash val="solid"/>
              <a:miter/>
            </a:ln>
          </p:spPr>
          <p:txBody>
            <a:bodyPr rtlCol="0" anchor="ctr"/>
            <a:lstStyle/>
            <a:p>
              <a:endParaRPr lang="en-US"/>
            </a:p>
          </p:txBody>
        </p:sp>
        <p:sp>
          <p:nvSpPr>
            <p:cNvPr id="37" name="Freeform: Shape 179">
              <a:extLst>
                <a:ext uri="{FF2B5EF4-FFF2-40B4-BE49-F238E27FC236}">
                  <a16:creationId xmlns:a16="http://schemas.microsoft.com/office/drawing/2014/main" id="{56E4C5B6-0506-4097-A7E1-C93C2258DCCC}"/>
                </a:ext>
              </a:extLst>
            </p:cNvPr>
            <p:cNvSpPr/>
            <p:nvPr/>
          </p:nvSpPr>
          <p:spPr>
            <a:xfrm>
              <a:off x="4206712" y="2586692"/>
              <a:ext cx="791364" cy="166574"/>
            </a:xfrm>
            <a:custGeom>
              <a:avLst/>
              <a:gdLst>
                <a:gd name="connsiteX0" fmla="*/ 162535 w 791364"/>
                <a:gd name="connsiteY0" fmla="*/ 63350 h 166574"/>
                <a:gd name="connsiteX1" fmla="*/ 465550 w 791364"/>
                <a:gd name="connsiteY1" fmla="*/ 63350 h 166574"/>
                <a:gd name="connsiteX2" fmla="*/ 614896 w 791364"/>
                <a:gd name="connsiteY2" fmla="*/ 62564 h 166574"/>
                <a:gd name="connsiteX3" fmla="*/ 634940 w 791364"/>
                <a:gd name="connsiteY3" fmla="*/ 49595 h 166574"/>
                <a:gd name="connsiteX4" fmla="*/ 730050 w 791364"/>
                <a:gd name="connsiteY4" fmla="*/ 2433 h 166574"/>
                <a:gd name="connsiteX5" fmla="*/ 791360 w 791364"/>
                <a:gd name="connsiteY5" fmla="*/ 81429 h 166574"/>
                <a:gd name="connsiteX6" fmla="*/ 729657 w 791364"/>
                <a:gd name="connsiteY6" fmla="*/ 161997 h 166574"/>
                <a:gd name="connsiteX7" fmla="*/ 635726 w 791364"/>
                <a:gd name="connsiteY7" fmla="*/ 116014 h 166574"/>
                <a:gd name="connsiteX8" fmla="*/ 615682 w 791364"/>
                <a:gd name="connsiteY8" fmla="*/ 102652 h 166574"/>
                <a:gd name="connsiteX9" fmla="*/ 175505 w 791364"/>
                <a:gd name="connsiteY9" fmla="*/ 104224 h 166574"/>
                <a:gd name="connsiteX10" fmla="*/ 155854 w 791364"/>
                <a:gd name="connsiteY10" fmla="*/ 118372 h 166574"/>
                <a:gd name="connsiteX11" fmla="*/ 61924 w 791364"/>
                <a:gd name="connsiteY11" fmla="*/ 163962 h 166574"/>
                <a:gd name="connsiteX12" fmla="*/ 220 w 791364"/>
                <a:gd name="connsiteY12" fmla="*/ 75927 h 166574"/>
                <a:gd name="connsiteX13" fmla="*/ 72928 w 791364"/>
                <a:gd name="connsiteY13" fmla="*/ 2826 h 166574"/>
                <a:gd name="connsiteX14" fmla="*/ 154282 w 791364"/>
                <a:gd name="connsiteY14" fmla="*/ 46844 h 166574"/>
                <a:gd name="connsiteX15" fmla="*/ 162535 w 791364"/>
                <a:gd name="connsiteY15" fmla="*/ 63350 h 166574"/>
                <a:gd name="connsiteX16" fmla="*/ 709220 w 791364"/>
                <a:gd name="connsiteY16" fmla="*/ 39769 h 166574"/>
                <a:gd name="connsiteX17" fmla="*/ 668346 w 791364"/>
                <a:gd name="connsiteY17" fmla="*/ 82215 h 166574"/>
                <a:gd name="connsiteX18" fmla="*/ 710792 w 791364"/>
                <a:gd name="connsiteY18" fmla="*/ 123482 h 166574"/>
                <a:gd name="connsiteX19" fmla="*/ 751666 w 791364"/>
                <a:gd name="connsiteY19" fmla="*/ 81036 h 166574"/>
                <a:gd name="connsiteX20" fmla="*/ 709220 w 791364"/>
                <a:gd name="connsiteY20" fmla="*/ 39769 h 166574"/>
                <a:gd name="connsiteX21" fmla="*/ 123234 w 791364"/>
                <a:gd name="connsiteY21" fmla="*/ 83394 h 166574"/>
                <a:gd name="connsiteX22" fmla="*/ 80788 w 791364"/>
                <a:gd name="connsiteY22" fmla="*/ 41341 h 166574"/>
                <a:gd name="connsiteX23" fmla="*/ 39522 w 791364"/>
                <a:gd name="connsiteY23" fmla="*/ 84573 h 166574"/>
                <a:gd name="connsiteX24" fmla="*/ 81967 w 791364"/>
                <a:gd name="connsiteY24" fmla="*/ 126626 h 166574"/>
                <a:gd name="connsiteX25" fmla="*/ 123234 w 791364"/>
                <a:gd name="connsiteY25" fmla="*/ 83394 h 166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1364" h="166574">
                  <a:moveTo>
                    <a:pt x="162535" y="63350"/>
                  </a:moveTo>
                  <a:cubicBezTo>
                    <a:pt x="263933" y="63350"/>
                    <a:pt x="364545" y="63350"/>
                    <a:pt x="465550" y="63350"/>
                  </a:cubicBezTo>
                  <a:cubicBezTo>
                    <a:pt x="515463" y="63350"/>
                    <a:pt x="564983" y="62564"/>
                    <a:pt x="614896" y="62564"/>
                  </a:cubicBezTo>
                  <a:cubicBezTo>
                    <a:pt x="625115" y="62564"/>
                    <a:pt x="630617" y="60206"/>
                    <a:pt x="634940" y="49595"/>
                  </a:cubicBezTo>
                  <a:cubicBezTo>
                    <a:pt x="651054" y="11472"/>
                    <a:pt x="689962" y="-7000"/>
                    <a:pt x="730050" y="2433"/>
                  </a:cubicBezTo>
                  <a:cubicBezTo>
                    <a:pt x="765814" y="10686"/>
                    <a:pt x="790967" y="42913"/>
                    <a:pt x="791360" y="81429"/>
                  </a:cubicBezTo>
                  <a:cubicBezTo>
                    <a:pt x="791753" y="120730"/>
                    <a:pt x="766600" y="153351"/>
                    <a:pt x="729657" y="161997"/>
                  </a:cubicBezTo>
                  <a:cubicBezTo>
                    <a:pt x="690748" y="171429"/>
                    <a:pt x="652233" y="152958"/>
                    <a:pt x="635726" y="116014"/>
                  </a:cubicBezTo>
                  <a:cubicBezTo>
                    <a:pt x="631403" y="105796"/>
                    <a:pt x="626294" y="102652"/>
                    <a:pt x="615682" y="102652"/>
                  </a:cubicBezTo>
                  <a:cubicBezTo>
                    <a:pt x="469088" y="103438"/>
                    <a:pt x="322493" y="104224"/>
                    <a:pt x="175505" y="104224"/>
                  </a:cubicBezTo>
                  <a:cubicBezTo>
                    <a:pt x="164108" y="104224"/>
                    <a:pt x="160177" y="108940"/>
                    <a:pt x="155854" y="118372"/>
                  </a:cubicBezTo>
                  <a:cubicBezTo>
                    <a:pt x="139348" y="155316"/>
                    <a:pt x="100439" y="173788"/>
                    <a:pt x="61924" y="163962"/>
                  </a:cubicBezTo>
                  <a:cubicBezTo>
                    <a:pt x="20657" y="153351"/>
                    <a:pt x="-2531" y="119944"/>
                    <a:pt x="220" y="75927"/>
                  </a:cubicBezTo>
                  <a:cubicBezTo>
                    <a:pt x="2578" y="38197"/>
                    <a:pt x="32840" y="7542"/>
                    <a:pt x="72928" y="2826"/>
                  </a:cubicBezTo>
                  <a:cubicBezTo>
                    <a:pt x="105155" y="-1104"/>
                    <a:pt x="138955" y="16974"/>
                    <a:pt x="154282" y="46844"/>
                  </a:cubicBezTo>
                  <a:cubicBezTo>
                    <a:pt x="157426" y="51953"/>
                    <a:pt x="159784" y="57848"/>
                    <a:pt x="162535" y="63350"/>
                  </a:cubicBezTo>
                  <a:close/>
                  <a:moveTo>
                    <a:pt x="709220" y="39769"/>
                  </a:moveTo>
                  <a:cubicBezTo>
                    <a:pt x="684460" y="40162"/>
                    <a:pt x="667953" y="57455"/>
                    <a:pt x="668346" y="82215"/>
                  </a:cubicBezTo>
                  <a:cubicBezTo>
                    <a:pt x="668740" y="106975"/>
                    <a:pt x="686032" y="123482"/>
                    <a:pt x="710792" y="123482"/>
                  </a:cubicBezTo>
                  <a:cubicBezTo>
                    <a:pt x="735159" y="123089"/>
                    <a:pt x="752059" y="105796"/>
                    <a:pt x="751666" y="81036"/>
                  </a:cubicBezTo>
                  <a:cubicBezTo>
                    <a:pt x="751666" y="56276"/>
                    <a:pt x="734373" y="39769"/>
                    <a:pt x="709220" y="39769"/>
                  </a:cubicBezTo>
                  <a:close/>
                  <a:moveTo>
                    <a:pt x="123234" y="83394"/>
                  </a:moveTo>
                  <a:cubicBezTo>
                    <a:pt x="123234" y="59420"/>
                    <a:pt x="104762" y="40948"/>
                    <a:pt x="80788" y="41341"/>
                  </a:cubicBezTo>
                  <a:cubicBezTo>
                    <a:pt x="57207" y="41734"/>
                    <a:pt x="39129" y="60206"/>
                    <a:pt x="39522" y="84573"/>
                  </a:cubicBezTo>
                  <a:cubicBezTo>
                    <a:pt x="39915" y="108547"/>
                    <a:pt x="58386" y="127019"/>
                    <a:pt x="81967" y="126626"/>
                  </a:cubicBezTo>
                  <a:cubicBezTo>
                    <a:pt x="105941" y="126233"/>
                    <a:pt x="123627" y="107761"/>
                    <a:pt x="123234" y="83394"/>
                  </a:cubicBezTo>
                  <a:close/>
                </a:path>
              </a:pathLst>
            </a:custGeom>
            <a:solidFill>
              <a:schemeClr val="accent2"/>
            </a:solidFill>
            <a:ln w="3926" cap="flat">
              <a:noFill/>
              <a:prstDash val="solid"/>
              <a:miter/>
            </a:ln>
          </p:spPr>
          <p:txBody>
            <a:bodyPr rtlCol="0" anchor="ctr"/>
            <a:lstStyle/>
            <a:p>
              <a:endParaRPr lang="en-US"/>
            </a:p>
          </p:txBody>
        </p:sp>
        <p:sp>
          <p:nvSpPr>
            <p:cNvPr id="38" name="Freeform: Shape 180">
              <a:extLst>
                <a:ext uri="{FF2B5EF4-FFF2-40B4-BE49-F238E27FC236}">
                  <a16:creationId xmlns:a16="http://schemas.microsoft.com/office/drawing/2014/main" id="{D5C2207F-59A6-4914-97F8-3DDC553F4246}"/>
                </a:ext>
              </a:extLst>
            </p:cNvPr>
            <p:cNvSpPr/>
            <p:nvPr/>
          </p:nvSpPr>
          <p:spPr>
            <a:xfrm>
              <a:off x="6986044" y="4455085"/>
              <a:ext cx="480645" cy="448857"/>
            </a:xfrm>
            <a:custGeom>
              <a:avLst/>
              <a:gdLst>
                <a:gd name="connsiteX0" fmla="*/ 229029 w 480645"/>
                <a:gd name="connsiteY0" fmla="*/ 385626 h 448857"/>
                <a:gd name="connsiteX1" fmla="*/ 203483 w 480645"/>
                <a:gd name="connsiteY1" fmla="*/ 385626 h 448857"/>
                <a:gd name="connsiteX2" fmla="*/ 148068 w 480645"/>
                <a:gd name="connsiteY2" fmla="*/ 413530 h 448857"/>
                <a:gd name="connsiteX3" fmla="*/ 53351 w 480645"/>
                <a:gd name="connsiteY3" fmla="*/ 443399 h 448857"/>
                <a:gd name="connsiteX4" fmla="*/ 294 w 480645"/>
                <a:gd name="connsiteY4" fmla="*/ 360080 h 448857"/>
                <a:gd name="connsiteX5" fmla="*/ 63962 w 480645"/>
                <a:gd name="connsiteY5" fmla="*/ 286979 h 448857"/>
                <a:gd name="connsiteX6" fmla="*/ 155535 w 480645"/>
                <a:gd name="connsiteY6" fmla="*/ 330604 h 448857"/>
                <a:gd name="connsiteX7" fmla="*/ 181474 w 480645"/>
                <a:gd name="connsiteY7" fmla="*/ 346717 h 448857"/>
                <a:gd name="connsiteX8" fmla="*/ 282872 w 480645"/>
                <a:gd name="connsiteY8" fmla="*/ 343573 h 448857"/>
                <a:gd name="connsiteX9" fmla="*/ 365798 w 480645"/>
                <a:gd name="connsiteY9" fmla="*/ 288944 h 448857"/>
                <a:gd name="connsiteX10" fmla="*/ 379554 w 480645"/>
                <a:gd name="connsiteY10" fmla="*/ 261433 h 448857"/>
                <a:gd name="connsiteX11" fmla="*/ 379554 w 480645"/>
                <a:gd name="connsiteY11" fmla="*/ 182830 h 448857"/>
                <a:gd name="connsiteX12" fmla="*/ 362261 w 480645"/>
                <a:gd name="connsiteY12" fmla="*/ 154926 h 448857"/>
                <a:gd name="connsiteX13" fmla="*/ 318636 w 480645"/>
                <a:gd name="connsiteY13" fmla="*/ 63353 h 448857"/>
                <a:gd name="connsiteX14" fmla="*/ 394488 w 480645"/>
                <a:gd name="connsiteY14" fmla="*/ 78 h 448857"/>
                <a:gd name="connsiteX15" fmla="*/ 476628 w 480645"/>
                <a:gd name="connsiteY15" fmla="*/ 57065 h 448857"/>
                <a:gd name="connsiteX16" fmla="*/ 433790 w 480645"/>
                <a:gd name="connsiteY16" fmla="*/ 155712 h 448857"/>
                <a:gd name="connsiteX17" fmla="*/ 418855 w 480645"/>
                <a:gd name="connsiteY17" fmla="*/ 178900 h 448857"/>
                <a:gd name="connsiteX18" fmla="*/ 419641 w 480645"/>
                <a:gd name="connsiteY18" fmla="*/ 269293 h 448857"/>
                <a:gd name="connsiteX19" fmla="*/ 394095 w 480645"/>
                <a:gd name="connsiteY19" fmla="*/ 317634 h 448857"/>
                <a:gd name="connsiteX20" fmla="*/ 323352 w 480645"/>
                <a:gd name="connsiteY20" fmla="*/ 367154 h 448857"/>
                <a:gd name="connsiteX21" fmla="*/ 262042 w 480645"/>
                <a:gd name="connsiteY21" fmla="*/ 386412 h 448857"/>
                <a:gd name="connsiteX22" fmla="*/ 229029 w 480645"/>
                <a:gd name="connsiteY22" fmla="*/ 385626 h 448857"/>
                <a:gd name="connsiteX23" fmla="*/ 82041 w 480645"/>
                <a:gd name="connsiteY23" fmla="*/ 408421 h 448857"/>
                <a:gd name="connsiteX24" fmla="*/ 125273 w 480645"/>
                <a:gd name="connsiteY24" fmla="*/ 367154 h 448857"/>
                <a:gd name="connsiteX25" fmla="*/ 83220 w 480645"/>
                <a:gd name="connsiteY25" fmla="*/ 324709 h 448857"/>
                <a:gd name="connsiteX26" fmla="*/ 39988 w 480645"/>
                <a:gd name="connsiteY26" fmla="*/ 365975 h 448857"/>
                <a:gd name="connsiteX27" fmla="*/ 82041 w 480645"/>
                <a:gd name="connsiteY27" fmla="*/ 408421 h 448857"/>
                <a:gd name="connsiteX28" fmla="*/ 440471 w 480645"/>
                <a:gd name="connsiteY28" fmla="*/ 81039 h 448857"/>
                <a:gd name="connsiteX29" fmla="*/ 398025 w 480645"/>
                <a:gd name="connsiteY29" fmla="*/ 39379 h 448857"/>
                <a:gd name="connsiteX30" fmla="*/ 356759 w 480645"/>
                <a:gd name="connsiteY30" fmla="*/ 82611 h 448857"/>
                <a:gd name="connsiteX31" fmla="*/ 399204 w 480645"/>
                <a:gd name="connsiteY31" fmla="*/ 124664 h 448857"/>
                <a:gd name="connsiteX32" fmla="*/ 440471 w 480645"/>
                <a:gd name="connsiteY32" fmla="*/ 81039 h 448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80645" h="448857">
                  <a:moveTo>
                    <a:pt x="229029" y="385626"/>
                  </a:moveTo>
                  <a:cubicBezTo>
                    <a:pt x="220382" y="385626"/>
                    <a:pt x="211736" y="386412"/>
                    <a:pt x="203483" y="385626"/>
                  </a:cubicBezTo>
                  <a:cubicBezTo>
                    <a:pt x="179116" y="382875"/>
                    <a:pt x="161430" y="386412"/>
                    <a:pt x="148068" y="413530"/>
                  </a:cubicBezTo>
                  <a:cubicBezTo>
                    <a:pt x="131954" y="446150"/>
                    <a:pt x="89115" y="456369"/>
                    <a:pt x="53351" y="443399"/>
                  </a:cubicBezTo>
                  <a:cubicBezTo>
                    <a:pt x="19551" y="431216"/>
                    <a:pt x="-2850" y="395844"/>
                    <a:pt x="294" y="360080"/>
                  </a:cubicBezTo>
                  <a:cubicBezTo>
                    <a:pt x="3438" y="323923"/>
                    <a:pt x="30163" y="293267"/>
                    <a:pt x="63962" y="286979"/>
                  </a:cubicBezTo>
                  <a:cubicBezTo>
                    <a:pt x="103264" y="279512"/>
                    <a:pt x="140993" y="296019"/>
                    <a:pt x="155535" y="330604"/>
                  </a:cubicBezTo>
                  <a:cubicBezTo>
                    <a:pt x="161430" y="344359"/>
                    <a:pt x="168504" y="347111"/>
                    <a:pt x="181474" y="346717"/>
                  </a:cubicBezTo>
                  <a:cubicBezTo>
                    <a:pt x="215273" y="345931"/>
                    <a:pt x="251824" y="353399"/>
                    <a:pt x="282872" y="343573"/>
                  </a:cubicBezTo>
                  <a:cubicBezTo>
                    <a:pt x="313134" y="334141"/>
                    <a:pt x="337894" y="307023"/>
                    <a:pt x="365798" y="288944"/>
                  </a:cubicBezTo>
                  <a:cubicBezTo>
                    <a:pt x="376803" y="281870"/>
                    <a:pt x="379947" y="273617"/>
                    <a:pt x="379554" y="261433"/>
                  </a:cubicBezTo>
                  <a:cubicBezTo>
                    <a:pt x="378768" y="235101"/>
                    <a:pt x="378375" y="209162"/>
                    <a:pt x="379554" y="182830"/>
                  </a:cubicBezTo>
                  <a:cubicBezTo>
                    <a:pt x="380340" y="168681"/>
                    <a:pt x="376410" y="161214"/>
                    <a:pt x="362261" y="154926"/>
                  </a:cubicBezTo>
                  <a:cubicBezTo>
                    <a:pt x="327283" y="139598"/>
                    <a:pt x="310383" y="101476"/>
                    <a:pt x="318636" y="63353"/>
                  </a:cubicBezTo>
                  <a:cubicBezTo>
                    <a:pt x="326104" y="28375"/>
                    <a:pt x="357938" y="2043"/>
                    <a:pt x="394488" y="78"/>
                  </a:cubicBezTo>
                  <a:cubicBezTo>
                    <a:pt x="432611" y="-1494"/>
                    <a:pt x="465231" y="20908"/>
                    <a:pt x="476628" y="57065"/>
                  </a:cubicBezTo>
                  <a:cubicBezTo>
                    <a:pt x="489205" y="96366"/>
                    <a:pt x="471519" y="138419"/>
                    <a:pt x="433790" y="155712"/>
                  </a:cubicBezTo>
                  <a:cubicBezTo>
                    <a:pt x="422392" y="160821"/>
                    <a:pt x="418462" y="166716"/>
                    <a:pt x="418855" y="178900"/>
                  </a:cubicBezTo>
                  <a:cubicBezTo>
                    <a:pt x="419641" y="209162"/>
                    <a:pt x="417676" y="239031"/>
                    <a:pt x="419641" y="269293"/>
                  </a:cubicBezTo>
                  <a:cubicBezTo>
                    <a:pt x="421213" y="291695"/>
                    <a:pt x="412960" y="305844"/>
                    <a:pt x="394095" y="317634"/>
                  </a:cubicBezTo>
                  <a:cubicBezTo>
                    <a:pt x="369728" y="332569"/>
                    <a:pt x="345754" y="349076"/>
                    <a:pt x="323352" y="367154"/>
                  </a:cubicBezTo>
                  <a:cubicBezTo>
                    <a:pt x="304881" y="382089"/>
                    <a:pt x="285623" y="388770"/>
                    <a:pt x="262042" y="386412"/>
                  </a:cubicBezTo>
                  <a:cubicBezTo>
                    <a:pt x="251038" y="384840"/>
                    <a:pt x="240033" y="385626"/>
                    <a:pt x="229029" y="385626"/>
                  </a:cubicBezTo>
                  <a:close/>
                  <a:moveTo>
                    <a:pt x="82041" y="408421"/>
                  </a:moveTo>
                  <a:cubicBezTo>
                    <a:pt x="106015" y="408814"/>
                    <a:pt x="124487" y="390735"/>
                    <a:pt x="125273" y="367154"/>
                  </a:cubicBezTo>
                  <a:cubicBezTo>
                    <a:pt x="126059" y="343573"/>
                    <a:pt x="107587" y="325102"/>
                    <a:pt x="83220" y="324709"/>
                  </a:cubicBezTo>
                  <a:cubicBezTo>
                    <a:pt x="58853" y="324315"/>
                    <a:pt x="40381" y="342001"/>
                    <a:pt x="39988" y="365975"/>
                  </a:cubicBezTo>
                  <a:cubicBezTo>
                    <a:pt x="39595" y="389163"/>
                    <a:pt x="58067" y="408028"/>
                    <a:pt x="82041" y="408421"/>
                  </a:cubicBezTo>
                  <a:close/>
                  <a:moveTo>
                    <a:pt x="440471" y="81039"/>
                  </a:moveTo>
                  <a:cubicBezTo>
                    <a:pt x="440471" y="57065"/>
                    <a:pt x="421999" y="38986"/>
                    <a:pt x="398025" y="39379"/>
                  </a:cubicBezTo>
                  <a:cubicBezTo>
                    <a:pt x="374052" y="39772"/>
                    <a:pt x="356759" y="58244"/>
                    <a:pt x="356759" y="82611"/>
                  </a:cubicBezTo>
                  <a:cubicBezTo>
                    <a:pt x="356759" y="106585"/>
                    <a:pt x="375231" y="124664"/>
                    <a:pt x="399204" y="124664"/>
                  </a:cubicBezTo>
                  <a:cubicBezTo>
                    <a:pt x="423178" y="123878"/>
                    <a:pt x="440864" y="105406"/>
                    <a:pt x="440471" y="81039"/>
                  </a:cubicBezTo>
                  <a:close/>
                </a:path>
              </a:pathLst>
            </a:custGeom>
            <a:solidFill>
              <a:schemeClr val="accent2"/>
            </a:solidFill>
            <a:ln w="3926" cap="flat">
              <a:noFill/>
              <a:prstDash val="solid"/>
              <a:miter/>
            </a:ln>
          </p:spPr>
          <p:txBody>
            <a:bodyPr rtlCol="0" anchor="ctr"/>
            <a:lstStyle/>
            <a:p>
              <a:endParaRPr lang="en-US"/>
            </a:p>
          </p:txBody>
        </p:sp>
        <p:sp>
          <p:nvSpPr>
            <p:cNvPr id="39" name="Freeform: Shape 181">
              <a:extLst>
                <a:ext uri="{FF2B5EF4-FFF2-40B4-BE49-F238E27FC236}">
                  <a16:creationId xmlns:a16="http://schemas.microsoft.com/office/drawing/2014/main" id="{669A6D66-DF53-443C-8351-9BBF9C55CE70}"/>
                </a:ext>
              </a:extLst>
            </p:cNvPr>
            <p:cNvSpPr/>
            <p:nvPr/>
          </p:nvSpPr>
          <p:spPr>
            <a:xfrm>
              <a:off x="5212659" y="2586284"/>
              <a:ext cx="704067" cy="166507"/>
            </a:xfrm>
            <a:custGeom>
              <a:avLst/>
              <a:gdLst>
                <a:gd name="connsiteX0" fmla="*/ 613104 w 704067"/>
                <a:gd name="connsiteY0" fmla="*/ 163584 h 166507"/>
                <a:gd name="connsiteX1" fmla="*/ 547078 w 704067"/>
                <a:gd name="connsiteY1" fmla="*/ 115636 h 166507"/>
                <a:gd name="connsiteX2" fmla="*/ 527034 w 704067"/>
                <a:gd name="connsiteY2" fmla="*/ 102274 h 166507"/>
                <a:gd name="connsiteX3" fmla="*/ 177250 w 704067"/>
                <a:gd name="connsiteY3" fmla="*/ 103846 h 166507"/>
                <a:gd name="connsiteX4" fmla="*/ 155634 w 704067"/>
                <a:gd name="connsiteY4" fmla="*/ 117995 h 166507"/>
                <a:gd name="connsiteX5" fmla="*/ 65634 w 704067"/>
                <a:gd name="connsiteY5" fmla="*/ 164763 h 166507"/>
                <a:gd name="connsiteX6" fmla="*/ 0 w 704067"/>
                <a:gd name="connsiteY6" fmla="*/ 83409 h 166507"/>
                <a:gd name="connsiteX7" fmla="*/ 65241 w 704067"/>
                <a:gd name="connsiteY7" fmla="*/ 4020 h 166507"/>
                <a:gd name="connsiteX8" fmla="*/ 155634 w 704067"/>
                <a:gd name="connsiteY8" fmla="*/ 50003 h 166507"/>
                <a:gd name="connsiteX9" fmla="*/ 178822 w 704067"/>
                <a:gd name="connsiteY9" fmla="*/ 64937 h 166507"/>
                <a:gd name="connsiteX10" fmla="*/ 520746 w 704067"/>
                <a:gd name="connsiteY10" fmla="*/ 63365 h 166507"/>
                <a:gd name="connsiteX11" fmla="*/ 548257 w 704067"/>
                <a:gd name="connsiteY11" fmla="*/ 46073 h 166507"/>
                <a:gd name="connsiteX12" fmla="*/ 645725 w 704067"/>
                <a:gd name="connsiteY12" fmla="*/ 3627 h 166507"/>
                <a:gd name="connsiteX13" fmla="*/ 703105 w 704067"/>
                <a:gd name="connsiteY13" fmla="*/ 93234 h 166507"/>
                <a:gd name="connsiteX14" fmla="*/ 613104 w 704067"/>
                <a:gd name="connsiteY14" fmla="*/ 163584 h 166507"/>
                <a:gd name="connsiteX15" fmla="*/ 621751 w 704067"/>
                <a:gd name="connsiteY15" fmla="*/ 123890 h 166507"/>
                <a:gd name="connsiteX16" fmla="*/ 664589 w 704067"/>
                <a:gd name="connsiteY16" fmla="*/ 82230 h 166507"/>
                <a:gd name="connsiteX17" fmla="*/ 621751 w 704067"/>
                <a:gd name="connsiteY17" fmla="*/ 40570 h 166507"/>
                <a:gd name="connsiteX18" fmla="*/ 579305 w 704067"/>
                <a:gd name="connsiteY18" fmla="*/ 82230 h 166507"/>
                <a:gd name="connsiteX19" fmla="*/ 621751 w 704067"/>
                <a:gd name="connsiteY19" fmla="*/ 123890 h 166507"/>
                <a:gd name="connsiteX20" fmla="*/ 39695 w 704067"/>
                <a:gd name="connsiteY20" fmla="*/ 84588 h 166507"/>
                <a:gd name="connsiteX21" fmla="*/ 81747 w 704067"/>
                <a:gd name="connsiteY21" fmla="*/ 127034 h 166507"/>
                <a:gd name="connsiteX22" fmla="*/ 123407 w 704067"/>
                <a:gd name="connsiteY22" fmla="*/ 84195 h 166507"/>
                <a:gd name="connsiteX23" fmla="*/ 81354 w 704067"/>
                <a:gd name="connsiteY23" fmla="*/ 41750 h 166507"/>
                <a:gd name="connsiteX24" fmla="*/ 39695 w 704067"/>
                <a:gd name="connsiteY24" fmla="*/ 84588 h 166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04067" h="166507">
                  <a:moveTo>
                    <a:pt x="613104" y="163584"/>
                  </a:moveTo>
                  <a:cubicBezTo>
                    <a:pt x="586772" y="162798"/>
                    <a:pt x="561226" y="147471"/>
                    <a:pt x="547078" y="115636"/>
                  </a:cubicBezTo>
                  <a:cubicBezTo>
                    <a:pt x="542755" y="105418"/>
                    <a:pt x="537645" y="102274"/>
                    <a:pt x="527034" y="102274"/>
                  </a:cubicBezTo>
                  <a:cubicBezTo>
                    <a:pt x="410308" y="103060"/>
                    <a:pt x="293976" y="103453"/>
                    <a:pt x="177250" y="103846"/>
                  </a:cubicBezTo>
                  <a:cubicBezTo>
                    <a:pt x="165853" y="103846"/>
                    <a:pt x="160350" y="106990"/>
                    <a:pt x="155634" y="117995"/>
                  </a:cubicBezTo>
                  <a:cubicBezTo>
                    <a:pt x="140307" y="153366"/>
                    <a:pt x="101791" y="172624"/>
                    <a:pt x="65634" y="164763"/>
                  </a:cubicBezTo>
                  <a:cubicBezTo>
                    <a:pt x="25153" y="156117"/>
                    <a:pt x="0" y="124283"/>
                    <a:pt x="0" y="83409"/>
                  </a:cubicBezTo>
                  <a:cubicBezTo>
                    <a:pt x="393" y="43322"/>
                    <a:pt x="25546" y="12666"/>
                    <a:pt x="65241" y="4020"/>
                  </a:cubicBezTo>
                  <a:cubicBezTo>
                    <a:pt x="102184" y="-3840"/>
                    <a:pt x="140307" y="14631"/>
                    <a:pt x="155634" y="50003"/>
                  </a:cubicBezTo>
                  <a:cubicBezTo>
                    <a:pt x="160743" y="61793"/>
                    <a:pt x="166639" y="64937"/>
                    <a:pt x="178822" y="64937"/>
                  </a:cubicBezTo>
                  <a:cubicBezTo>
                    <a:pt x="292797" y="63758"/>
                    <a:pt x="406771" y="63365"/>
                    <a:pt x="520746" y="63365"/>
                  </a:cubicBezTo>
                  <a:cubicBezTo>
                    <a:pt x="534501" y="63365"/>
                    <a:pt x="542361" y="60221"/>
                    <a:pt x="548257" y="46073"/>
                  </a:cubicBezTo>
                  <a:cubicBezTo>
                    <a:pt x="563977" y="9522"/>
                    <a:pt x="606816" y="-8163"/>
                    <a:pt x="645725" y="3627"/>
                  </a:cubicBezTo>
                  <a:cubicBezTo>
                    <a:pt x="684240" y="15417"/>
                    <a:pt x="709393" y="54326"/>
                    <a:pt x="703105" y="93234"/>
                  </a:cubicBezTo>
                  <a:cubicBezTo>
                    <a:pt x="696424" y="135287"/>
                    <a:pt x="663803" y="163584"/>
                    <a:pt x="613104" y="163584"/>
                  </a:cubicBezTo>
                  <a:close/>
                  <a:moveTo>
                    <a:pt x="621751" y="123890"/>
                  </a:moveTo>
                  <a:cubicBezTo>
                    <a:pt x="645725" y="123890"/>
                    <a:pt x="664589" y="105811"/>
                    <a:pt x="664589" y="82230"/>
                  </a:cubicBezTo>
                  <a:cubicBezTo>
                    <a:pt x="664589" y="58649"/>
                    <a:pt x="646118" y="40570"/>
                    <a:pt x="621751" y="40570"/>
                  </a:cubicBezTo>
                  <a:cubicBezTo>
                    <a:pt x="597384" y="40570"/>
                    <a:pt x="578912" y="58649"/>
                    <a:pt x="579305" y="82230"/>
                  </a:cubicBezTo>
                  <a:cubicBezTo>
                    <a:pt x="578912" y="105811"/>
                    <a:pt x="597384" y="123890"/>
                    <a:pt x="621751" y="123890"/>
                  </a:cubicBezTo>
                  <a:close/>
                  <a:moveTo>
                    <a:pt x="39695" y="84588"/>
                  </a:moveTo>
                  <a:cubicBezTo>
                    <a:pt x="39695" y="108955"/>
                    <a:pt x="57773" y="127034"/>
                    <a:pt x="81747" y="127034"/>
                  </a:cubicBezTo>
                  <a:cubicBezTo>
                    <a:pt x="105328" y="127034"/>
                    <a:pt x="123407" y="108562"/>
                    <a:pt x="123407" y="84195"/>
                  </a:cubicBezTo>
                  <a:cubicBezTo>
                    <a:pt x="123407" y="60221"/>
                    <a:pt x="105328" y="41750"/>
                    <a:pt x="81354" y="41750"/>
                  </a:cubicBezTo>
                  <a:cubicBezTo>
                    <a:pt x="57773" y="41750"/>
                    <a:pt x="39695" y="60221"/>
                    <a:pt x="39695" y="84588"/>
                  </a:cubicBezTo>
                  <a:close/>
                </a:path>
              </a:pathLst>
            </a:custGeom>
            <a:solidFill>
              <a:schemeClr val="accent2"/>
            </a:solidFill>
            <a:ln w="3926" cap="flat">
              <a:noFill/>
              <a:prstDash val="solid"/>
              <a:miter/>
            </a:ln>
          </p:spPr>
          <p:txBody>
            <a:bodyPr rtlCol="0" anchor="ctr"/>
            <a:lstStyle/>
            <a:p>
              <a:endParaRPr lang="en-US"/>
            </a:p>
          </p:txBody>
        </p:sp>
        <p:sp>
          <p:nvSpPr>
            <p:cNvPr id="40" name="Freeform: Shape 182">
              <a:extLst>
                <a:ext uri="{FF2B5EF4-FFF2-40B4-BE49-F238E27FC236}">
                  <a16:creationId xmlns:a16="http://schemas.microsoft.com/office/drawing/2014/main" id="{E76EE15A-A83A-4B85-B1BE-A873308BE85B}"/>
                </a:ext>
              </a:extLst>
            </p:cNvPr>
            <p:cNvSpPr/>
            <p:nvPr/>
          </p:nvSpPr>
          <p:spPr>
            <a:xfrm>
              <a:off x="7018003" y="4180306"/>
              <a:ext cx="374319" cy="467799"/>
            </a:xfrm>
            <a:custGeom>
              <a:avLst/>
              <a:gdLst>
                <a:gd name="connsiteX0" fmla="*/ 101567 w 374319"/>
                <a:gd name="connsiteY0" fmla="*/ 102716 h 467799"/>
                <a:gd name="connsiteX1" fmla="*/ 102353 w 374319"/>
                <a:gd name="connsiteY1" fmla="*/ 296080 h 467799"/>
                <a:gd name="connsiteX2" fmla="*/ 116108 w 374319"/>
                <a:gd name="connsiteY2" fmla="*/ 310621 h 467799"/>
                <a:gd name="connsiteX3" fmla="*/ 164056 w 374319"/>
                <a:gd name="connsiteY3" fmla="*/ 391582 h 467799"/>
                <a:gd name="connsiteX4" fmla="*/ 107069 w 374319"/>
                <a:gd name="connsiteY4" fmla="*/ 463897 h 467799"/>
                <a:gd name="connsiteX5" fmla="*/ 18641 w 374319"/>
                <a:gd name="connsiteY5" fmla="*/ 437565 h 467799"/>
                <a:gd name="connsiteX6" fmla="*/ 45758 w 374319"/>
                <a:gd name="connsiteY6" fmla="*/ 312979 h 467799"/>
                <a:gd name="connsiteX7" fmla="*/ 62658 w 374319"/>
                <a:gd name="connsiteY7" fmla="*/ 285075 h 467799"/>
                <a:gd name="connsiteX8" fmla="*/ 61872 w 374319"/>
                <a:gd name="connsiteY8" fmla="*/ 92498 h 467799"/>
                <a:gd name="connsiteX9" fmla="*/ 91741 w 374319"/>
                <a:gd name="connsiteY9" fmla="*/ 62235 h 467799"/>
                <a:gd name="connsiteX10" fmla="*/ 195890 w 374319"/>
                <a:gd name="connsiteY10" fmla="*/ 62235 h 467799"/>
                <a:gd name="connsiteX11" fmla="*/ 217899 w 374319"/>
                <a:gd name="connsiteY11" fmla="*/ 48873 h 467799"/>
                <a:gd name="connsiteX12" fmla="*/ 313402 w 374319"/>
                <a:gd name="connsiteY12" fmla="*/ 2497 h 467799"/>
                <a:gd name="connsiteX13" fmla="*/ 374320 w 374319"/>
                <a:gd name="connsiteY13" fmla="*/ 81886 h 467799"/>
                <a:gd name="connsiteX14" fmla="*/ 309865 w 374319"/>
                <a:gd name="connsiteY14" fmla="*/ 162454 h 467799"/>
                <a:gd name="connsiteX15" fmla="*/ 217899 w 374319"/>
                <a:gd name="connsiteY15" fmla="*/ 115292 h 467799"/>
                <a:gd name="connsiteX16" fmla="*/ 197856 w 374319"/>
                <a:gd name="connsiteY16" fmla="*/ 101537 h 467799"/>
                <a:gd name="connsiteX17" fmla="*/ 101567 w 374319"/>
                <a:gd name="connsiteY17" fmla="*/ 102716 h 467799"/>
                <a:gd name="connsiteX18" fmla="*/ 82702 w 374319"/>
                <a:gd name="connsiteY18" fmla="*/ 428133 h 467799"/>
                <a:gd name="connsiteX19" fmla="*/ 124755 w 374319"/>
                <a:gd name="connsiteY19" fmla="*/ 385687 h 467799"/>
                <a:gd name="connsiteX20" fmla="*/ 81523 w 374319"/>
                <a:gd name="connsiteY20" fmla="*/ 344420 h 467799"/>
                <a:gd name="connsiteX21" fmla="*/ 39470 w 374319"/>
                <a:gd name="connsiteY21" fmla="*/ 386866 h 467799"/>
                <a:gd name="connsiteX22" fmla="*/ 82702 w 374319"/>
                <a:gd name="connsiteY22" fmla="*/ 428133 h 467799"/>
                <a:gd name="connsiteX23" fmla="*/ 334232 w 374319"/>
                <a:gd name="connsiteY23" fmla="*/ 82672 h 467799"/>
                <a:gd name="connsiteX24" fmla="*/ 292572 w 374319"/>
                <a:gd name="connsiteY24" fmla="*/ 40227 h 467799"/>
                <a:gd name="connsiteX25" fmla="*/ 250520 w 374319"/>
                <a:gd name="connsiteY25" fmla="*/ 82279 h 467799"/>
                <a:gd name="connsiteX26" fmla="*/ 292179 w 374319"/>
                <a:gd name="connsiteY26" fmla="*/ 124725 h 467799"/>
                <a:gd name="connsiteX27" fmla="*/ 334232 w 374319"/>
                <a:gd name="connsiteY27" fmla="*/ 82672 h 46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74319" h="467799">
                  <a:moveTo>
                    <a:pt x="101567" y="102716"/>
                  </a:moveTo>
                  <a:cubicBezTo>
                    <a:pt x="101567" y="169136"/>
                    <a:pt x="101174" y="232804"/>
                    <a:pt x="102353" y="296080"/>
                  </a:cubicBezTo>
                  <a:cubicBezTo>
                    <a:pt x="102353" y="301189"/>
                    <a:pt x="110213" y="307870"/>
                    <a:pt x="116108" y="310621"/>
                  </a:cubicBezTo>
                  <a:cubicBezTo>
                    <a:pt x="147550" y="325949"/>
                    <a:pt x="166807" y="356997"/>
                    <a:pt x="164056" y="391582"/>
                  </a:cubicBezTo>
                  <a:cubicBezTo>
                    <a:pt x="161698" y="425775"/>
                    <a:pt x="139689" y="453679"/>
                    <a:pt x="107069" y="463897"/>
                  </a:cubicBezTo>
                  <a:cubicBezTo>
                    <a:pt x="74842" y="474116"/>
                    <a:pt x="40256" y="463897"/>
                    <a:pt x="18641" y="437565"/>
                  </a:cubicBezTo>
                  <a:cubicBezTo>
                    <a:pt x="-14766" y="397085"/>
                    <a:pt x="-1796" y="334988"/>
                    <a:pt x="45758" y="312979"/>
                  </a:cubicBezTo>
                  <a:cubicBezTo>
                    <a:pt x="59907" y="306691"/>
                    <a:pt x="62658" y="299224"/>
                    <a:pt x="62658" y="285075"/>
                  </a:cubicBezTo>
                  <a:cubicBezTo>
                    <a:pt x="61872" y="221014"/>
                    <a:pt x="61872" y="156952"/>
                    <a:pt x="61872" y="92498"/>
                  </a:cubicBezTo>
                  <a:cubicBezTo>
                    <a:pt x="61872" y="68131"/>
                    <a:pt x="67374" y="62628"/>
                    <a:pt x="91741" y="62235"/>
                  </a:cubicBezTo>
                  <a:cubicBezTo>
                    <a:pt x="126327" y="62235"/>
                    <a:pt x="161305" y="61842"/>
                    <a:pt x="195890" y="62235"/>
                  </a:cubicBezTo>
                  <a:cubicBezTo>
                    <a:pt x="206502" y="62235"/>
                    <a:pt x="213183" y="60663"/>
                    <a:pt x="217899" y="48873"/>
                  </a:cubicBezTo>
                  <a:cubicBezTo>
                    <a:pt x="234406" y="10750"/>
                    <a:pt x="272136" y="-6935"/>
                    <a:pt x="313402" y="2497"/>
                  </a:cubicBezTo>
                  <a:cubicBezTo>
                    <a:pt x="349167" y="10750"/>
                    <a:pt x="374320" y="43371"/>
                    <a:pt x="374320" y="81886"/>
                  </a:cubicBezTo>
                  <a:cubicBezTo>
                    <a:pt x="374320" y="121974"/>
                    <a:pt x="348774" y="153415"/>
                    <a:pt x="309865" y="162454"/>
                  </a:cubicBezTo>
                  <a:cubicBezTo>
                    <a:pt x="272528" y="170707"/>
                    <a:pt x="234406" y="151843"/>
                    <a:pt x="217899" y="115292"/>
                  </a:cubicBezTo>
                  <a:cubicBezTo>
                    <a:pt x="213576" y="105467"/>
                    <a:pt x="208860" y="101537"/>
                    <a:pt x="197856" y="101537"/>
                  </a:cubicBezTo>
                  <a:cubicBezTo>
                    <a:pt x="166414" y="103109"/>
                    <a:pt x="134973" y="102716"/>
                    <a:pt x="101567" y="102716"/>
                  </a:cubicBezTo>
                  <a:close/>
                  <a:moveTo>
                    <a:pt x="82702" y="428133"/>
                  </a:moveTo>
                  <a:cubicBezTo>
                    <a:pt x="106676" y="428133"/>
                    <a:pt x="124755" y="409268"/>
                    <a:pt x="124755" y="385687"/>
                  </a:cubicBezTo>
                  <a:cubicBezTo>
                    <a:pt x="124755" y="362106"/>
                    <a:pt x="105890" y="344027"/>
                    <a:pt x="81523" y="344420"/>
                  </a:cubicBezTo>
                  <a:cubicBezTo>
                    <a:pt x="57549" y="344420"/>
                    <a:pt x="39077" y="363285"/>
                    <a:pt x="39470" y="386866"/>
                  </a:cubicBezTo>
                  <a:cubicBezTo>
                    <a:pt x="39863" y="410054"/>
                    <a:pt x="58728" y="428133"/>
                    <a:pt x="82702" y="428133"/>
                  </a:cubicBezTo>
                  <a:close/>
                  <a:moveTo>
                    <a:pt x="334232" y="82672"/>
                  </a:moveTo>
                  <a:cubicBezTo>
                    <a:pt x="334232" y="58305"/>
                    <a:pt x="316939" y="40619"/>
                    <a:pt x="292572" y="40227"/>
                  </a:cubicBezTo>
                  <a:cubicBezTo>
                    <a:pt x="268205" y="40227"/>
                    <a:pt x="250520" y="57912"/>
                    <a:pt x="250520" y="82279"/>
                  </a:cubicBezTo>
                  <a:cubicBezTo>
                    <a:pt x="250520" y="106253"/>
                    <a:pt x="268205" y="124725"/>
                    <a:pt x="292179" y="124725"/>
                  </a:cubicBezTo>
                  <a:cubicBezTo>
                    <a:pt x="316153" y="125118"/>
                    <a:pt x="333839" y="107432"/>
                    <a:pt x="334232" y="82672"/>
                  </a:cubicBezTo>
                  <a:close/>
                </a:path>
              </a:pathLst>
            </a:custGeom>
            <a:solidFill>
              <a:schemeClr val="accent2"/>
            </a:solidFill>
            <a:ln w="3926" cap="flat">
              <a:noFill/>
              <a:prstDash val="solid"/>
              <a:miter/>
            </a:ln>
          </p:spPr>
          <p:txBody>
            <a:bodyPr rtlCol="0" anchor="ctr"/>
            <a:lstStyle/>
            <a:p>
              <a:endParaRPr lang="en-US"/>
            </a:p>
          </p:txBody>
        </p:sp>
        <p:sp>
          <p:nvSpPr>
            <p:cNvPr id="44" name="Freeform: Shape 183">
              <a:extLst>
                <a:ext uri="{FF2B5EF4-FFF2-40B4-BE49-F238E27FC236}">
                  <a16:creationId xmlns:a16="http://schemas.microsoft.com/office/drawing/2014/main" id="{5C8F99A9-6EA4-443E-962A-C3ECF606C8B4}"/>
                </a:ext>
              </a:extLst>
            </p:cNvPr>
            <p:cNvSpPr/>
            <p:nvPr/>
          </p:nvSpPr>
          <p:spPr>
            <a:xfrm>
              <a:off x="7143246" y="3359459"/>
              <a:ext cx="374059" cy="467138"/>
            </a:xfrm>
            <a:custGeom>
              <a:avLst/>
              <a:gdLst>
                <a:gd name="connsiteX0" fmla="*/ 102089 w 374059"/>
                <a:gd name="connsiteY0" fmla="*/ 101375 h 467138"/>
                <a:gd name="connsiteX1" fmla="*/ 102089 w 374059"/>
                <a:gd name="connsiteY1" fmla="*/ 304564 h 467138"/>
                <a:gd name="connsiteX2" fmla="*/ 162220 w 374059"/>
                <a:gd name="connsiteY2" fmla="*/ 370983 h 467138"/>
                <a:gd name="connsiteX3" fmla="*/ 105233 w 374059"/>
                <a:gd name="connsiteY3" fmla="*/ 463735 h 467138"/>
                <a:gd name="connsiteX4" fmla="*/ 6586 w 374059"/>
                <a:gd name="connsiteY4" fmla="*/ 417359 h 467138"/>
                <a:gd name="connsiteX5" fmla="*/ 43530 w 374059"/>
                <a:gd name="connsiteY5" fmla="*/ 313603 h 467138"/>
                <a:gd name="connsiteX6" fmla="*/ 62787 w 374059"/>
                <a:gd name="connsiteY6" fmla="*/ 281376 h 467138"/>
                <a:gd name="connsiteX7" fmla="*/ 61215 w 374059"/>
                <a:gd name="connsiteY7" fmla="*/ 94693 h 467138"/>
                <a:gd name="connsiteX8" fmla="*/ 92656 w 374059"/>
                <a:gd name="connsiteY8" fmla="*/ 62466 h 467138"/>
                <a:gd name="connsiteX9" fmla="*/ 196806 w 374059"/>
                <a:gd name="connsiteY9" fmla="*/ 62466 h 467138"/>
                <a:gd name="connsiteX10" fmla="*/ 217242 w 374059"/>
                <a:gd name="connsiteY10" fmla="*/ 49496 h 467138"/>
                <a:gd name="connsiteX11" fmla="*/ 308422 w 374059"/>
                <a:gd name="connsiteY11" fmla="*/ 1942 h 467138"/>
                <a:gd name="connsiteX12" fmla="*/ 374055 w 374059"/>
                <a:gd name="connsiteY12" fmla="*/ 80938 h 467138"/>
                <a:gd name="connsiteX13" fmla="*/ 308815 w 374059"/>
                <a:gd name="connsiteY13" fmla="*/ 162685 h 467138"/>
                <a:gd name="connsiteX14" fmla="*/ 216850 w 374059"/>
                <a:gd name="connsiteY14" fmla="*/ 114737 h 467138"/>
                <a:gd name="connsiteX15" fmla="*/ 203094 w 374059"/>
                <a:gd name="connsiteY15" fmla="*/ 102554 h 467138"/>
                <a:gd name="connsiteX16" fmla="*/ 102089 w 374059"/>
                <a:gd name="connsiteY16" fmla="*/ 101375 h 467138"/>
                <a:gd name="connsiteX17" fmla="*/ 82438 w 374059"/>
                <a:gd name="connsiteY17" fmla="*/ 427184 h 467138"/>
                <a:gd name="connsiteX18" fmla="*/ 124098 w 374059"/>
                <a:gd name="connsiteY18" fmla="*/ 384346 h 467138"/>
                <a:gd name="connsiteX19" fmla="*/ 80866 w 374059"/>
                <a:gd name="connsiteY19" fmla="*/ 343079 h 467138"/>
                <a:gd name="connsiteX20" fmla="*/ 39206 w 374059"/>
                <a:gd name="connsiteY20" fmla="*/ 385525 h 467138"/>
                <a:gd name="connsiteX21" fmla="*/ 82438 w 374059"/>
                <a:gd name="connsiteY21" fmla="*/ 427184 h 467138"/>
                <a:gd name="connsiteX22" fmla="*/ 250256 w 374059"/>
                <a:gd name="connsiteY22" fmla="*/ 80938 h 467138"/>
                <a:gd name="connsiteX23" fmla="*/ 291522 w 374059"/>
                <a:gd name="connsiteY23" fmla="*/ 124170 h 467138"/>
                <a:gd name="connsiteX24" fmla="*/ 334361 w 374059"/>
                <a:gd name="connsiteY24" fmla="*/ 82510 h 467138"/>
                <a:gd name="connsiteX25" fmla="*/ 293094 w 374059"/>
                <a:gd name="connsiteY25" fmla="*/ 39278 h 467138"/>
                <a:gd name="connsiteX26" fmla="*/ 250256 w 374059"/>
                <a:gd name="connsiteY26" fmla="*/ 80938 h 46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4059" h="467138">
                  <a:moveTo>
                    <a:pt x="102089" y="101375"/>
                  </a:moveTo>
                  <a:cubicBezTo>
                    <a:pt x="102089" y="170545"/>
                    <a:pt x="102089" y="236965"/>
                    <a:pt x="102089" y="304564"/>
                  </a:cubicBezTo>
                  <a:cubicBezTo>
                    <a:pt x="134316" y="315961"/>
                    <a:pt x="155932" y="336005"/>
                    <a:pt x="162220" y="370983"/>
                  </a:cubicBezTo>
                  <a:cubicBezTo>
                    <a:pt x="169688" y="412643"/>
                    <a:pt x="145714" y="451551"/>
                    <a:pt x="105233" y="463735"/>
                  </a:cubicBezTo>
                  <a:cubicBezTo>
                    <a:pt x="64752" y="475525"/>
                    <a:pt x="22700" y="455875"/>
                    <a:pt x="6586" y="417359"/>
                  </a:cubicBezTo>
                  <a:cubicBezTo>
                    <a:pt x="-9921" y="377665"/>
                    <a:pt x="5407" y="331682"/>
                    <a:pt x="43530" y="313603"/>
                  </a:cubicBezTo>
                  <a:cubicBezTo>
                    <a:pt x="59250" y="306136"/>
                    <a:pt x="63180" y="297489"/>
                    <a:pt x="62787" y="281376"/>
                  </a:cubicBezTo>
                  <a:cubicBezTo>
                    <a:pt x="61608" y="219279"/>
                    <a:pt x="61608" y="157183"/>
                    <a:pt x="61215" y="94693"/>
                  </a:cubicBezTo>
                  <a:cubicBezTo>
                    <a:pt x="60822" y="67182"/>
                    <a:pt x="65539" y="62466"/>
                    <a:pt x="92656" y="62466"/>
                  </a:cubicBezTo>
                  <a:cubicBezTo>
                    <a:pt x="127242" y="62466"/>
                    <a:pt x="162220" y="62073"/>
                    <a:pt x="196806" y="62466"/>
                  </a:cubicBezTo>
                  <a:cubicBezTo>
                    <a:pt x="207024" y="62466"/>
                    <a:pt x="212526" y="60108"/>
                    <a:pt x="217242" y="49496"/>
                  </a:cubicBezTo>
                  <a:cubicBezTo>
                    <a:pt x="233356" y="12160"/>
                    <a:pt x="270300" y="-6312"/>
                    <a:pt x="308422" y="1942"/>
                  </a:cubicBezTo>
                  <a:cubicBezTo>
                    <a:pt x="348510" y="10588"/>
                    <a:pt x="373663" y="41243"/>
                    <a:pt x="374055" y="80938"/>
                  </a:cubicBezTo>
                  <a:cubicBezTo>
                    <a:pt x="374449" y="121811"/>
                    <a:pt x="348510" y="154039"/>
                    <a:pt x="308815" y="162685"/>
                  </a:cubicBezTo>
                  <a:cubicBezTo>
                    <a:pt x="271872" y="170545"/>
                    <a:pt x="234928" y="150895"/>
                    <a:pt x="216850" y="114737"/>
                  </a:cubicBezTo>
                  <a:cubicBezTo>
                    <a:pt x="214098" y="109628"/>
                    <a:pt x="207810" y="102554"/>
                    <a:pt x="203094" y="102554"/>
                  </a:cubicBezTo>
                  <a:cubicBezTo>
                    <a:pt x="169688" y="100982"/>
                    <a:pt x="137067" y="101375"/>
                    <a:pt x="102089" y="101375"/>
                  </a:cubicBezTo>
                  <a:close/>
                  <a:moveTo>
                    <a:pt x="82438" y="427184"/>
                  </a:moveTo>
                  <a:cubicBezTo>
                    <a:pt x="106412" y="427184"/>
                    <a:pt x="124491" y="408320"/>
                    <a:pt x="124098" y="384346"/>
                  </a:cubicBezTo>
                  <a:cubicBezTo>
                    <a:pt x="124098" y="360765"/>
                    <a:pt x="105233" y="342686"/>
                    <a:pt x="80866" y="343079"/>
                  </a:cubicBezTo>
                  <a:cubicBezTo>
                    <a:pt x="56499" y="343472"/>
                    <a:pt x="38814" y="361158"/>
                    <a:pt x="39206" y="385525"/>
                  </a:cubicBezTo>
                  <a:cubicBezTo>
                    <a:pt x="39599" y="409499"/>
                    <a:pt x="58071" y="427184"/>
                    <a:pt x="82438" y="427184"/>
                  </a:cubicBezTo>
                  <a:close/>
                  <a:moveTo>
                    <a:pt x="250256" y="80938"/>
                  </a:moveTo>
                  <a:cubicBezTo>
                    <a:pt x="249863" y="105305"/>
                    <a:pt x="267548" y="123776"/>
                    <a:pt x="291522" y="124170"/>
                  </a:cubicBezTo>
                  <a:cubicBezTo>
                    <a:pt x="315103" y="124562"/>
                    <a:pt x="333968" y="106484"/>
                    <a:pt x="334361" y="82510"/>
                  </a:cubicBezTo>
                  <a:cubicBezTo>
                    <a:pt x="334754" y="58536"/>
                    <a:pt x="317068" y="39671"/>
                    <a:pt x="293094" y="39278"/>
                  </a:cubicBezTo>
                  <a:cubicBezTo>
                    <a:pt x="269513" y="38492"/>
                    <a:pt x="250256" y="56964"/>
                    <a:pt x="250256" y="80938"/>
                  </a:cubicBezTo>
                  <a:close/>
                </a:path>
              </a:pathLst>
            </a:custGeom>
            <a:solidFill>
              <a:schemeClr val="accent2"/>
            </a:solidFill>
            <a:ln w="3926" cap="flat">
              <a:noFill/>
              <a:prstDash val="solid"/>
              <a:miter/>
            </a:ln>
          </p:spPr>
          <p:txBody>
            <a:bodyPr rtlCol="0" anchor="ctr"/>
            <a:lstStyle/>
            <a:p>
              <a:endParaRPr lang="en-US"/>
            </a:p>
          </p:txBody>
        </p:sp>
        <p:sp>
          <p:nvSpPr>
            <p:cNvPr id="45" name="Freeform: Shape 184">
              <a:extLst>
                <a:ext uri="{FF2B5EF4-FFF2-40B4-BE49-F238E27FC236}">
                  <a16:creationId xmlns:a16="http://schemas.microsoft.com/office/drawing/2014/main" id="{A103A0A3-ED82-4BAB-BCC9-A184B9BEEF04}"/>
                </a:ext>
              </a:extLst>
            </p:cNvPr>
            <p:cNvSpPr/>
            <p:nvPr/>
          </p:nvSpPr>
          <p:spPr>
            <a:xfrm>
              <a:off x="5023168" y="2146256"/>
              <a:ext cx="544796" cy="414816"/>
            </a:xfrm>
            <a:custGeom>
              <a:avLst/>
              <a:gdLst>
                <a:gd name="connsiteX0" fmla="*/ 163944 w 544796"/>
                <a:gd name="connsiteY0" fmla="*/ 80116 h 414816"/>
                <a:gd name="connsiteX1" fmla="*/ 161193 w 544796"/>
                <a:gd name="connsiteY1" fmla="*/ 100946 h 414816"/>
                <a:gd name="connsiteX2" fmla="*/ 172198 w 544796"/>
                <a:gd name="connsiteY2" fmla="*/ 149680 h 414816"/>
                <a:gd name="connsiteX3" fmla="*/ 298749 w 544796"/>
                <a:gd name="connsiteY3" fmla="*/ 297060 h 414816"/>
                <a:gd name="connsiteX4" fmla="*/ 333727 w 544796"/>
                <a:gd name="connsiteY4" fmla="*/ 312781 h 414816"/>
                <a:gd name="connsiteX5" fmla="*/ 353378 w 544796"/>
                <a:gd name="connsiteY5" fmla="*/ 312781 h 414816"/>
                <a:gd name="connsiteX6" fmla="*/ 393859 w 544796"/>
                <a:gd name="connsiteY6" fmla="*/ 290379 h 414816"/>
                <a:gd name="connsiteX7" fmla="*/ 488575 w 544796"/>
                <a:gd name="connsiteY7" fmla="*/ 254222 h 414816"/>
                <a:gd name="connsiteX8" fmla="*/ 544777 w 544796"/>
                <a:gd name="connsiteY8" fmla="*/ 335183 h 414816"/>
                <a:gd name="connsiteX9" fmla="*/ 481894 w 544796"/>
                <a:gd name="connsiteY9" fmla="*/ 412607 h 414816"/>
                <a:gd name="connsiteX10" fmla="*/ 391501 w 544796"/>
                <a:gd name="connsiteY10" fmla="*/ 370554 h 414816"/>
                <a:gd name="connsiteX11" fmla="*/ 362417 w 544796"/>
                <a:gd name="connsiteY11" fmla="*/ 352869 h 414816"/>
                <a:gd name="connsiteX12" fmla="*/ 250408 w 544796"/>
                <a:gd name="connsiteY12" fmla="*/ 302170 h 414816"/>
                <a:gd name="connsiteX13" fmla="*/ 136433 w 544796"/>
                <a:gd name="connsiteY13" fmla="*/ 167365 h 414816"/>
                <a:gd name="connsiteX14" fmla="*/ 104992 w 544796"/>
                <a:gd name="connsiteY14" fmla="*/ 160291 h 414816"/>
                <a:gd name="connsiteX15" fmla="*/ 3594 w 544796"/>
                <a:gd name="connsiteY15" fmla="*/ 106448 h 414816"/>
                <a:gd name="connsiteX16" fmla="*/ 58223 w 544796"/>
                <a:gd name="connsiteY16" fmla="*/ 3478 h 414816"/>
                <a:gd name="connsiteX17" fmla="*/ 160407 w 544796"/>
                <a:gd name="connsiteY17" fmla="*/ 58893 h 414816"/>
                <a:gd name="connsiteX18" fmla="*/ 163944 w 544796"/>
                <a:gd name="connsiteY18" fmla="*/ 80116 h 414816"/>
                <a:gd name="connsiteX19" fmla="*/ 123857 w 544796"/>
                <a:gd name="connsiteY19" fmla="*/ 81295 h 414816"/>
                <a:gd name="connsiteX20" fmla="*/ 81804 w 544796"/>
                <a:gd name="connsiteY20" fmla="*/ 39635 h 414816"/>
                <a:gd name="connsiteX21" fmla="*/ 39752 w 544796"/>
                <a:gd name="connsiteY21" fmla="*/ 81295 h 414816"/>
                <a:gd name="connsiteX22" fmla="*/ 81804 w 544796"/>
                <a:gd name="connsiteY22" fmla="*/ 123348 h 414816"/>
                <a:gd name="connsiteX23" fmla="*/ 123857 w 544796"/>
                <a:gd name="connsiteY23" fmla="*/ 81295 h 414816"/>
                <a:gd name="connsiteX24" fmla="*/ 505082 w 544796"/>
                <a:gd name="connsiteY24" fmla="*/ 332432 h 414816"/>
                <a:gd name="connsiteX25" fmla="*/ 463029 w 544796"/>
                <a:gd name="connsiteY25" fmla="*/ 290772 h 414816"/>
                <a:gd name="connsiteX26" fmla="*/ 421370 w 544796"/>
                <a:gd name="connsiteY26" fmla="*/ 333218 h 414816"/>
                <a:gd name="connsiteX27" fmla="*/ 463422 w 544796"/>
                <a:gd name="connsiteY27" fmla="*/ 375271 h 414816"/>
                <a:gd name="connsiteX28" fmla="*/ 505082 w 544796"/>
                <a:gd name="connsiteY28" fmla="*/ 332432 h 414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4796" h="414816">
                  <a:moveTo>
                    <a:pt x="163944" y="80116"/>
                  </a:moveTo>
                  <a:cubicBezTo>
                    <a:pt x="163159" y="88369"/>
                    <a:pt x="164338" y="95836"/>
                    <a:pt x="161193" y="100946"/>
                  </a:cubicBezTo>
                  <a:cubicBezTo>
                    <a:pt x="148617" y="121382"/>
                    <a:pt x="158835" y="134745"/>
                    <a:pt x="172198" y="149680"/>
                  </a:cubicBezTo>
                  <a:cubicBezTo>
                    <a:pt x="215036" y="198021"/>
                    <a:pt x="257089" y="247540"/>
                    <a:pt x="298749" y="297060"/>
                  </a:cubicBezTo>
                  <a:cubicBezTo>
                    <a:pt x="308574" y="308458"/>
                    <a:pt x="318400" y="315139"/>
                    <a:pt x="333727" y="312781"/>
                  </a:cubicBezTo>
                  <a:cubicBezTo>
                    <a:pt x="340016" y="311995"/>
                    <a:pt x="346697" y="311995"/>
                    <a:pt x="353378" y="312781"/>
                  </a:cubicBezTo>
                  <a:cubicBezTo>
                    <a:pt x="372243" y="314746"/>
                    <a:pt x="384426" y="311209"/>
                    <a:pt x="393859" y="290379"/>
                  </a:cubicBezTo>
                  <a:cubicBezTo>
                    <a:pt x="409579" y="256580"/>
                    <a:pt x="451632" y="242824"/>
                    <a:pt x="488575" y="254222"/>
                  </a:cubicBezTo>
                  <a:cubicBezTo>
                    <a:pt x="523554" y="264833"/>
                    <a:pt x="545563" y="297060"/>
                    <a:pt x="544777" y="335183"/>
                  </a:cubicBezTo>
                  <a:cubicBezTo>
                    <a:pt x="543598" y="373699"/>
                    <a:pt x="519231" y="403568"/>
                    <a:pt x="481894" y="412607"/>
                  </a:cubicBezTo>
                  <a:cubicBezTo>
                    <a:pt x="446130" y="421253"/>
                    <a:pt x="406828" y="403961"/>
                    <a:pt x="391501" y="370554"/>
                  </a:cubicBezTo>
                  <a:cubicBezTo>
                    <a:pt x="384819" y="356406"/>
                    <a:pt x="377352" y="350118"/>
                    <a:pt x="362417" y="352869"/>
                  </a:cubicBezTo>
                  <a:cubicBezTo>
                    <a:pt x="313290" y="361908"/>
                    <a:pt x="279491" y="342257"/>
                    <a:pt x="250408" y="302170"/>
                  </a:cubicBezTo>
                  <a:cubicBezTo>
                    <a:pt x="215823" y="254615"/>
                    <a:pt x="173770" y="212562"/>
                    <a:pt x="136433" y="167365"/>
                  </a:cubicBezTo>
                  <a:cubicBezTo>
                    <a:pt x="126215" y="155182"/>
                    <a:pt x="117962" y="156361"/>
                    <a:pt x="104992" y="160291"/>
                  </a:cubicBezTo>
                  <a:cubicBezTo>
                    <a:pt x="61760" y="173654"/>
                    <a:pt x="16564" y="148894"/>
                    <a:pt x="3594" y="106448"/>
                  </a:cubicBezTo>
                  <a:cubicBezTo>
                    <a:pt x="-9768" y="62823"/>
                    <a:pt x="15385" y="15661"/>
                    <a:pt x="58223" y="3478"/>
                  </a:cubicBezTo>
                  <a:cubicBezTo>
                    <a:pt x="102634" y="-9492"/>
                    <a:pt x="147831" y="14875"/>
                    <a:pt x="160407" y="58893"/>
                  </a:cubicBezTo>
                  <a:cubicBezTo>
                    <a:pt x="162372" y="65967"/>
                    <a:pt x="162765" y="73828"/>
                    <a:pt x="163944" y="80116"/>
                  </a:cubicBezTo>
                  <a:close/>
                  <a:moveTo>
                    <a:pt x="123857" y="81295"/>
                  </a:moveTo>
                  <a:cubicBezTo>
                    <a:pt x="123857" y="56928"/>
                    <a:pt x="106957" y="39635"/>
                    <a:pt x="81804" y="39635"/>
                  </a:cubicBezTo>
                  <a:cubicBezTo>
                    <a:pt x="57044" y="39635"/>
                    <a:pt x="40145" y="56535"/>
                    <a:pt x="39752" y="81295"/>
                  </a:cubicBezTo>
                  <a:cubicBezTo>
                    <a:pt x="39752" y="105662"/>
                    <a:pt x="57044" y="122955"/>
                    <a:pt x="81804" y="123348"/>
                  </a:cubicBezTo>
                  <a:cubicBezTo>
                    <a:pt x="106171" y="123741"/>
                    <a:pt x="123857" y="106055"/>
                    <a:pt x="123857" y="81295"/>
                  </a:cubicBezTo>
                  <a:close/>
                  <a:moveTo>
                    <a:pt x="505082" y="332432"/>
                  </a:moveTo>
                  <a:cubicBezTo>
                    <a:pt x="505082" y="308065"/>
                    <a:pt x="487789" y="290772"/>
                    <a:pt x="463029" y="290772"/>
                  </a:cubicBezTo>
                  <a:cubicBezTo>
                    <a:pt x="438662" y="290772"/>
                    <a:pt x="421370" y="308458"/>
                    <a:pt x="421370" y="333218"/>
                  </a:cubicBezTo>
                  <a:cubicBezTo>
                    <a:pt x="421370" y="357585"/>
                    <a:pt x="439448" y="375271"/>
                    <a:pt x="463422" y="375271"/>
                  </a:cubicBezTo>
                  <a:cubicBezTo>
                    <a:pt x="487789" y="374877"/>
                    <a:pt x="505082" y="356799"/>
                    <a:pt x="505082" y="332432"/>
                  </a:cubicBezTo>
                  <a:close/>
                </a:path>
              </a:pathLst>
            </a:custGeom>
            <a:solidFill>
              <a:schemeClr val="accent2"/>
            </a:solidFill>
            <a:ln w="3926" cap="flat">
              <a:noFill/>
              <a:prstDash val="solid"/>
              <a:miter/>
            </a:ln>
          </p:spPr>
          <p:txBody>
            <a:bodyPr rtlCol="0" anchor="ctr"/>
            <a:lstStyle/>
            <a:p>
              <a:endParaRPr lang="en-US"/>
            </a:p>
          </p:txBody>
        </p:sp>
        <p:sp>
          <p:nvSpPr>
            <p:cNvPr id="46" name="Freeform: Shape 185">
              <a:extLst>
                <a:ext uri="{FF2B5EF4-FFF2-40B4-BE49-F238E27FC236}">
                  <a16:creationId xmlns:a16="http://schemas.microsoft.com/office/drawing/2014/main" id="{5C9FA15E-0981-4B86-9A34-14E54DB12CA6}"/>
                </a:ext>
              </a:extLst>
            </p:cNvPr>
            <p:cNvSpPr/>
            <p:nvPr/>
          </p:nvSpPr>
          <p:spPr>
            <a:xfrm>
              <a:off x="6663238" y="2288058"/>
              <a:ext cx="567573" cy="171537"/>
            </a:xfrm>
            <a:custGeom>
              <a:avLst/>
              <a:gdLst>
                <a:gd name="connsiteX0" fmla="*/ 164714 w 567573"/>
                <a:gd name="connsiteY0" fmla="*/ 68009 h 171537"/>
                <a:gd name="connsiteX1" fmla="*/ 394628 w 567573"/>
                <a:gd name="connsiteY1" fmla="*/ 67616 h 171537"/>
                <a:gd name="connsiteX2" fmla="*/ 410742 w 567573"/>
                <a:gd name="connsiteY2" fmla="*/ 56218 h 171537"/>
                <a:gd name="connsiteX3" fmla="*/ 507031 w 567573"/>
                <a:gd name="connsiteY3" fmla="*/ 9843 h 171537"/>
                <a:gd name="connsiteX4" fmla="*/ 567555 w 567573"/>
                <a:gd name="connsiteY4" fmla="*/ 91197 h 171537"/>
                <a:gd name="connsiteX5" fmla="*/ 503494 w 567573"/>
                <a:gd name="connsiteY5" fmla="*/ 169800 h 171537"/>
                <a:gd name="connsiteX6" fmla="*/ 410742 w 567573"/>
                <a:gd name="connsiteY6" fmla="*/ 121066 h 171537"/>
                <a:gd name="connsiteX7" fmla="*/ 391091 w 567573"/>
                <a:gd name="connsiteY7" fmla="*/ 107310 h 171537"/>
                <a:gd name="connsiteX8" fmla="*/ 179256 w 567573"/>
                <a:gd name="connsiteY8" fmla="*/ 103380 h 171537"/>
                <a:gd name="connsiteX9" fmla="*/ 155282 w 567573"/>
                <a:gd name="connsiteY9" fmla="*/ 117136 h 171537"/>
                <a:gd name="connsiteX10" fmla="*/ 60565 w 567573"/>
                <a:gd name="connsiteY10" fmla="*/ 161547 h 171537"/>
                <a:gd name="connsiteX11" fmla="*/ 41 w 567573"/>
                <a:gd name="connsiteY11" fmla="*/ 77834 h 171537"/>
                <a:gd name="connsiteX12" fmla="*/ 64889 w 567573"/>
                <a:gd name="connsiteY12" fmla="*/ 1589 h 171537"/>
                <a:gd name="connsiteX13" fmla="*/ 157640 w 567573"/>
                <a:gd name="connsiteY13" fmla="*/ 50716 h 171537"/>
                <a:gd name="connsiteX14" fmla="*/ 164714 w 567573"/>
                <a:gd name="connsiteY14" fmla="*/ 68009 h 171537"/>
                <a:gd name="connsiteX15" fmla="*/ 485415 w 567573"/>
                <a:gd name="connsiteY15" fmla="*/ 47572 h 171537"/>
                <a:gd name="connsiteX16" fmla="*/ 444149 w 567573"/>
                <a:gd name="connsiteY16" fmla="*/ 90018 h 171537"/>
                <a:gd name="connsiteX17" fmla="*/ 486594 w 567573"/>
                <a:gd name="connsiteY17" fmla="*/ 131284 h 171537"/>
                <a:gd name="connsiteX18" fmla="*/ 527468 w 567573"/>
                <a:gd name="connsiteY18" fmla="*/ 88839 h 171537"/>
                <a:gd name="connsiteX19" fmla="*/ 485415 w 567573"/>
                <a:gd name="connsiteY19" fmla="*/ 47572 h 171537"/>
                <a:gd name="connsiteX20" fmla="*/ 81002 w 567573"/>
                <a:gd name="connsiteY20" fmla="*/ 123817 h 171537"/>
                <a:gd name="connsiteX21" fmla="*/ 123448 w 567573"/>
                <a:gd name="connsiteY21" fmla="*/ 82550 h 171537"/>
                <a:gd name="connsiteX22" fmla="*/ 82181 w 567573"/>
                <a:gd name="connsiteY22" fmla="*/ 40105 h 171537"/>
                <a:gd name="connsiteX23" fmla="*/ 39735 w 567573"/>
                <a:gd name="connsiteY23" fmla="*/ 81371 h 171537"/>
                <a:gd name="connsiteX24" fmla="*/ 81002 w 567573"/>
                <a:gd name="connsiteY24" fmla="*/ 123817 h 17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7573" h="171537">
                  <a:moveTo>
                    <a:pt x="164714" y="68009"/>
                  </a:moveTo>
                  <a:cubicBezTo>
                    <a:pt x="240173" y="68009"/>
                    <a:pt x="317598" y="68402"/>
                    <a:pt x="394628" y="67616"/>
                  </a:cubicBezTo>
                  <a:cubicBezTo>
                    <a:pt x="400131" y="67616"/>
                    <a:pt x="407991" y="61328"/>
                    <a:pt x="410742" y="56218"/>
                  </a:cubicBezTo>
                  <a:cubicBezTo>
                    <a:pt x="429607" y="18882"/>
                    <a:pt x="466550" y="410"/>
                    <a:pt x="507031" y="9843"/>
                  </a:cubicBezTo>
                  <a:cubicBezTo>
                    <a:pt x="543188" y="18096"/>
                    <a:pt x="568341" y="51895"/>
                    <a:pt x="567555" y="91197"/>
                  </a:cubicBezTo>
                  <a:cubicBezTo>
                    <a:pt x="566769" y="130105"/>
                    <a:pt x="540830" y="162333"/>
                    <a:pt x="503494" y="169800"/>
                  </a:cubicBezTo>
                  <a:cubicBezTo>
                    <a:pt x="464192" y="177660"/>
                    <a:pt x="426070" y="158402"/>
                    <a:pt x="410742" y="121066"/>
                  </a:cubicBezTo>
                  <a:cubicBezTo>
                    <a:pt x="406419" y="110848"/>
                    <a:pt x="401703" y="107703"/>
                    <a:pt x="391091" y="107310"/>
                  </a:cubicBezTo>
                  <a:cubicBezTo>
                    <a:pt x="320349" y="106524"/>
                    <a:pt x="249606" y="105345"/>
                    <a:pt x="179256" y="103380"/>
                  </a:cubicBezTo>
                  <a:cubicBezTo>
                    <a:pt x="167858" y="102987"/>
                    <a:pt x="161177" y="104559"/>
                    <a:pt x="155282" y="117136"/>
                  </a:cubicBezTo>
                  <a:cubicBezTo>
                    <a:pt x="139168" y="153686"/>
                    <a:pt x="99474" y="171372"/>
                    <a:pt x="60565" y="161547"/>
                  </a:cubicBezTo>
                  <a:cubicBezTo>
                    <a:pt x="23229" y="152114"/>
                    <a:pt x="-1138" y="118315"/>
                    <a:pt x="41" y="77834"/>
                  </a:cubicBezTo>
                  <a:cubicBezTo>
                    <a:pt x="1220" y="40891"/>
                    <a:pt x="28731" y="8271"/>
                    <a:pt x="64889" y="1589"/>
                  </a:cubicBezTo>
                  <a:cubicBezTo>
                    <a:pt x="105369" y="-5878"/>
                    <a:pt x="141527" y="13380"/>
                    <a:pt x="157640" y="50716"/>
                  </a:cubicBezTo>
                  <a:cubicBezTo>
                    <a:pt x="159212" y="55039"/>
                    <a:pt x="161177" y="58969"/>
                    <a:pt x="164714" y="68009"/>
                  </a:cubicBezTo>
                  <a:close/>
                  <a:moveTo>
                    <a:pt x="485415" y="47572"/>
                  </a:moveTo>
                  <a:cubicBezTo>
                    <a:pt x="460655" y="47965"/>
                    <a:pt x="443755" y="65258"/>
                    <a:pt x="444149" y="90018"/>
                  </a:cubicBezTo>
                  <a:cubicBezTo>
                    <a:pt x="444541" y="114385"/>
                    <a:pt x="462227" y="131284"/>
                    <a:pt x="486594" y="131284"/>
                  </a:cubicBezTo>
                  <a:cubicBezTo>
                    <a:pt x="511354" y="130891"/>
                    <a:pt x="527861" y="113599"/>
                    <a:pt x="527468" y="88839"/>
                  </a:cubicBezTo>
                  <a:cubicBezTo>
                    <a:pt x="527468" y="63686"/>
                    <a:pt x="510568" y="47179"/>
                    <a:pt x="485415" y="47572"/>
                  </a:cubicBezTo>
                  <a:close/>
                  <a:moveTo>
                    <a:pt x="81002" y="123817"/>
                  </a:moveTo>
                  <a:cubicBezTo>
                    <a:pt x="105762" y="124210"/>
                    <a:pt x="123055" y="107310"/>
                    <a:pt x="123448" y="82550"/>
                  </a:cubicBezTo>
                  <a:cubicBezTo>
                    <a:pt x="123841" y="57790"/>
                    <a:pt x="106548" y="40105"/>
                    <a:pt x="82181" y="40105"/>
                  </a:cubicBezTo>
                  <a:cubicBezTo>
                    <a:pt x="57814" y="40105"/>
                    <a:pt x="39735" y="57397"/>
                    <a:pt x="39735" y="81371"/>
                  </a:cubicBezTo>
                  <a:cubicBezTo>
                    <a:pt x="39343" y="105738"/>
                    <a:pt x="56635" y="123424"/>
                    <a:pt x="81002" y="123817"/>
                  </a:cubicBezTo>
                  <a:close/>
                </a:path>
              </a:pathLst>
            </a:custGeom>
            <a:solidFill>
              <a:schemeClr val="accent2"/>
            </a:solidFill>
            <a:ln w="3926" cap="flat">
              <a:noFill/>
              <a:prstDash val="solid"/>
              <a:miter/>
            </a:ln>
          </p:spPr>
          <p:txBody>
            <a:bodyPr rtlCol="0" anchor="ctr"/>
            <a:lstStyle/>
            <a:p>
              <a:endParaRPr lang="en-US"/>
            </a:p>
          </p:txBody>
        </p:sp>
        <p:sp>
          <p:nvSpPr>
            <p:cNvPr id="47" name="Freeform: Shape 186">
              <a:extLst>
                <a:ext uri="{FF2B5EF4-FFF2-40B4-BE49-F238E27FC236}">
                  <a16:creationId xmlns:a16="http://schemas.microsoft.com/office/drawing/2014/main" id="{C1D63049-117C-47CE-8777-30898491479D}"/>
                </a:ext>
              </a:extLst>
            </p:cNvPr>
            <p:cNvSpPr/>
            <p:nvPr/>
          </p:nvSpPr>
          <p:spPr>
            <a:xfrm>
              <a:off x="5939949" y="2174820"/>
              <a:ext cx="482613" cy="164088"/>
            </a:xfrm>
            <a:custGeom>
              <a:avLst/>
              <a:gdLst>
                <a:gd name="connsiteX0" fmla="*/ 162890 w 482613"/>
                <a:gd name="connsiteY0" fmla="*/ 62949 h 164088"/>
                <a:gd name="connsiteX1" fmla="*/ 307520 w 482613"/>
                <a:gd name="connsiteY1" fmla="*/ 62556 h 164088"/>
                <a:gd name="connsiteX2" fmla="*/ 323634 w 482613"/>
                <a:gd name="connsiteY2" fmla="*/ 51551 h 164088"/>
                <a:gd name="connsiteX3" fmla="*/ 419922 w 482613"/>
                <a:gd name="connsiteY3" fmla="*/ 2817 h 164088"/>
                <a:gd name="connsiteX4" fmla="*/ 482412 w 482613"/>
                <a:gd name="connsiteY4" fmla="*/ 86530 h 164088"/>
                <a:gd name="connsiteX5" fmla="*/ 407346 w 482613"/>
                <a:gd name="connsiteY5" fmla="*/ 163561 h 164088"/>
                <a:gd name="connsiteX6" fmla="*/ 320490 w 482613"/>
                <a:gd name="connsiteY6" fmla="*/ 102250 h 164088"/>
                <a:gd name="connsiteX7" fmla="*/ 170358 w 482613"/>
                <a:gd name="connsiteY7" fmla="*/ 102643 h 164088"/>
                <a:gd name="connsiteX8" fmla="*/ 156995 w 482613"/>
                <a:gd name="connsiteY8" fmla="*/ 115613 h 164088"/>
                <a:gd name="connsiteX9" fmla="*/ 47737 w 482613"/>
                <a:gd name="connsiteY9" fmla="*/ 156487 h 164088"/>
                <a:gd name="connsiteX10" fmla="*/ 7649 w 482613"/>
                <a:gd name="connsiteY10" fmla="*/ 47228 h 164088"/>
                <a:gd name="connsiteX11" fmla="*/ 78785 w 482613"/>
                <a:gd name="connsiteY11" fmla="*/ 66 h 164088"/>
                <a:gd name="connsiteX12" fmla="*/ 154244 w 482613"/>
                <a:gd name="connsiteY12" fmla="*/ 43298 h 164088"/>
                <a:gd name="connsiteX13" fmla="*/ 162890 w 482613"/>
                <a:gd name="connsiteY13" fmla="*/ 62949 h 164088"/>
                <a:gd name="connsiteX14" fmla="*/ 442717 w 482613"/>
                <a:gd name="connsiteY14" fmla="*/ 82600 h 164088"/>
                <a:gd name="connsiteX15" fmla="*/ 401058 w 482613"/>
                <a:gd name="connsiteY15" fmla="*/ 39761 h 164088"/>
                <a:gd name="connsiteX16" fmla="*/ 358612 w 482613"/>
                <a:gd name="connsiteY16" fmla="*/ 81814 h 164088"/>
                <a:gd name="connsiteX17" fmla="*/ 400272 w 482613"/>
                <a:gd name="connsiteY17" fmla="*/ 124652 h 164088"/>
                <a:gd name="connsiteX18" fmla="*/ 442717 w 482613"/>
                <a:gd name="connsiteY18" fmla="*/ 82600 h 164088"/>
                <a:gd name="connsiteX19" fmla="*/ 123982 w 482613"/>
                <a:gd name="connsiteY19" fmla="*/ 82993 h 164088"/>
                <a:gd name="connsiteX20" fmla="*/ 82715 w 482613"/>
                <a:gd name="connsiteY20" fmla="*/ 39761 h 164088"/>
                <a:gd name="connsiteX21" fmla="*/ 39876 w 482613"/>
                <a:gd name="connsiteY21" fmla="*/ 81421 h 164088"/>
                <a:gd name="connsiteX22" fmla="*/ 81143 w 482613"/>
                <a:gd name="connsiteY22" fmla="*/ 124652 h 164088"/>
                <a:gd name="connsiteX23" fmla="*/ 123982 w 482613"/>
                <a:gd name="connsiteY23" fmla="*/ 82993 h 16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2613" h="164088">
                  <a:moveTo>
                    <a:pt x="162890" y="62949"/>
                  </a:moveTo>
                  <a:cubicBezTo>
                    <a:pt x="212017" y="62949"/>
                    <a:pt x="259572" y="63342"/>
                    <a:pt x="307520" y="62556"/>
                  </a:cubicBezTo>
                  <a:cubicBezTo>
                    <a:pt x="313022" y="62556"/>
                    <a:pt x="321275" y="56661"/>
                    <a:pt x="323634" y="51551"/>
                  </a:cubicBezTo>
                  <a:cubicBezTo>
                    <a:pt x="342105" y="12250"/>
                    <a:pt x="379835" y="-7401"/>
                    <a:pt x="419922" y="2817"/>
                  </a:cubicBezTo>
                  <a:cubicBezTo>
                    <a:pt x="459617" y="13036"/>
                    <a:pt x="485163" y="47621"/>
                    <a:pt x="482412" y="86530"/>
                  </a:cubicBezTo>
                  <a:cubicBezTo>
                    <a:pt x="479268" y="128975"/>
                    <a:pt x="450185" y="158845"/>
                    <a:pt x="407346" y="163561"/>
                  </a:cubicBezTo>
                  <a:cubicBezTo>
                    <a:pt x="369616" y="167884"/>
                    <a:pt x="337389" y="145482"/>
                    <a:pt x="320490" y="102250"/>
                  </a:cubicBezTo>
                  <a:cubicBezTo>
                    <a:pt x="270969" y="102250"/>
                    <a:pt x="220663" y="101857"/>
                    <a:pt x="170358" y="102643"/>
                  </a:cubicBezTo>
                  <a:cubicBezTo>
                    <a:pt x="165641" y="102643"/>
                    <a:pt x="159746" y="110111"/>
                    <a:pt x="156995" y="115613"/>
                  </a:cubicBezTo>
                  <a:cubicBezTo>
                    <a:pt x="136951" y="157273"/>
                    <a:pt x="89003" y="174958"/>
                    <a:pt x="47737" y="156487"/>
                  </a:cubicBezTo>
                  <a:cubicBezTo>
                    <a:pt x="6863" y="138015"/>
                    <a:pt x="-11609" y="88888"/>
                    <a:pt x="7649" y="47228"/>
                  </a:cubicBezTo>
                  <a:cubicBezTo>
                    <a:pt x="21405" y="16966"/>
                    <a:pt x="46164" y="1245"/>
                    <a:pt x="78785" y="66"/>
                  </a:cubicBezTo>
                  <a:cubicBezTo>
                    <a:pt x="112191" y="-1113"/>
                    <a:pt x="138130" y="13429"/>
                    <a:pt x="154244" y="43298"/>
                  </a:cubicBezTo>
                  <a:cubicBezTo>
                    <a:pt x="157388" y="49586"/>
                    <a:pt x="159746" y="55875"/>
                    <a:pt x="162890" y="62949"/>
                  </a:cubicBezTo>
                  <a:close/>
                  <a:moveTo>
                    <a:pt x="442717" y="82600"/>
                  </a:moveTo>
                  <a:cubicBezTo>
                    <a:pt x="443110" y="58626"/>
                    <a:pt x="424639" y="40154"/>
                    <a:pt x="401058" y="39761"/>
                  </a:cubicBezTo>
                  <a:cubicBezTo>
                    <a:pt x="377477" y="39368"/>
                    <a:pt x="358612" y="58233"/>
                    <a:pt x="358612" y="81814"/>
                  </a:cubicBezTo>
                  <a:cubicBezTo>
                    <a:pt x="358612" y="105788"/>
                    <a:pt x="376691" y="124259"/>
                    <a:pt x="400272" y="124652"/>
                  </a:cubicBezTo>
                  <a:cubicBezTo>
                    <a:pt x="423853" y="125045"/>
                    <a:pt x="442324" y="106574"/>
                    <a:pt x="442717" y="82600"/>
                  </a:cubicBezTo>
                  <a:close/>
                  <a:moveTo>
                    <a:pt x="123982" y="82993"/>
                  </a:moveTo>
                  <a:cubicBezTo>
                    <a:pt x="124375" y="59019"/>
                    <a:pt x="106689" y="40547"/>
                    <a:pt x="82715" y="39761"/>
                  </a:cubicBezTo>
                  <a:cubicBezTo>
                    <a:pt x="59134" y="39368"/>
                    <a:pt x="40269" y="57447"/>
                    <a:pt x="39876" y="81421"/>
                  </a:cubicBezTo>
                  <a:cubicBezTo>
                    <a:pt x="39483" y="105395"/>
                    <a:pt x="57562" y="124259"/>
                    <a:pt x="81143" y="124652"/>
                  </a:cubicBezTo>
                  <a:cubicBezTo>
                    <a:pt x="104724" y="125045"/>
                    <a:pt x="123589" y="106967"/>
                    <a:pt x="123982" y="82993"/>
                  </a:cubicBezTo>
                  <a:close/>
                </a:path>
              </a:pathLst>
            </a:custGeom>
            <a:solidFill>
              <a:schemeClr val="accent2"/>
            </a:solidFill>
            <a:ln w="3926" cap="flat">
              <a:noFill/>
              <a:prstDash val="solid"/>
              <a:miter/>
            </a:ln>
          </p:spPr>
          <p:txBody>
            <a:bodyPr rtlCol="0" anchor="ctr"/>
            <a:lstStyle/>
            <a:p>
              <a:endParaRPr lang="en-US"/>
            </a:p>
          </p:txBody>
        </p:sp>
        <p:sp>
          <p:nvSpPr>
            <p:cNvPr id="48" name="Freeform: Shape 187">
              <a:extLst>
                <a:ext uri="{FF2B5EF4-FFF2-40B4-BE49-F238E27FC236}">
                  <a16:creationId xmlns:a16="http://schemas.microsoft.com/office/drawing/2014/main" id="{0E272EAA-851B-44EE-AAFC-2686E65388F5}"/>
                </a:ext>
              </a:extLst>
            </p:cNvPr>
            <p:cNvSpPr/>
            <p:nvPr/>
          </p:nvSpPr>
          <p:spPr>
            <a:xfrm>
              <a:off x="4075204" y="2776944"/>
              <a:ext cx="164347" cy="444050"/>
            </a:xfrm>
            <a:custGeom>
              <a:avLst/>
              <a:gdLst>
                <a:gd name="connsiteX0" fmla="*/ 164348 w 164347"/>
                <a:gd name="connsiteY0" fmla="*/ 78252 h 444050"/>
                <a:gd name="connsiteX1" fmla="*/ 116793 w 164347"/>
                <a:gd name="connsiteY1" fmla="*/ 156069 h 444050"/>
                <a:gd name="connsiteX2" fmla="*/ 102644 w 164347"/>
                <a:gd name="connsiteY2" fmla="*/ 177685 h 444050"/>
                <a:gd name="connsiteX3" fmla="*/ 101858 w 164347"/>
                <a:gd name="connsiteY3" fmla="*/ 262184 h 444050"/>
                <a:gd name="connsiteX4" fmla="*/ 117972 w 164347"/>
                <a:gd name="connsiteY4" fmla="*/ 288516 h 444050"/>
                <a:gd name="connsiteX5" fmla="*/ 162776 w 164347"/>
                <a:gd name="connsiteY5" fmla="*/ 377730 h 444050"/>
                <a:gd name="connsiteX6" fmla="*/ 89282 w 164347"/>
                <a:gd name="connsiteY6" fmla="*/ 443757 h 444050"/>
                <a:gd name="connsiteX7" fmla="*/ 5177 w 164347"/>
                <a:gd name="connsiteY7" fmla="*/ 389521 h 444050"/>
                <a:gd name="connsiteX8" fmla="*/ 48015 w 164347"/>
                <a:gd name="connsiteY8" fmla="*/ 287730 h 444050"/>
                <a:gd name="connsiteX9" fmla="*/ 62164 w 164347"/>
                <a:gd name="connsiteY9" fmla="*/ 266114 h 444050"/>
                <a:gd name="connsiteX10" fmla="*/ 62557 w 164347"/>
                <a:gd name="connsiteY10" fmla="*/ 179650 h 444050"/>
                <a:gd name="connsiteX11" fmla="*/ 46443 w 164347"/>
                <a:gd name="connsiteY11" fmla="*/ 155283 h 444050"/>
                <a:gd name="connsiteX12" fmla="*/ 2032 w 164347"/>
                <a:gd name="connsiteY12" fmla="*/ 62139 h 444050"/>
                <a:gd name="connsiteX13" fmla="*/ 78671 w 164347"/>
                <a:gd name="connsiteY13" fmla="*/ 42 h 444050"/>
                <a:gd name="connsiteX14" fmla="*/ 160811 w 164347"/>
                <a:gd name="connsiteY14" fmla="*/ 59781 h 444050"/>
                <a:gd name="connsiteX15" fmla="*/ 164348 w 164347"/>
                <a:gd name="connsiteY15" fmla="*/ 78252 h 444050"/>
                <a:gd name="connsiteX16" fmla="*/ 124653 w 164347"/>
                <a:gd name="connsiteY16" fmla="*/ 80217 h 444050"/>
                <a:gd name="connsiteX17" fmla="*/ 81815 w 164347"/>
                <a:gd name="connsiteY17" fmla="*/ 39344 h 444050"/>
                <a:gd name="connsiteX18" fmla="*/ 41334 w 164347"/>
                <a:gd name="connsiteY18" fmla="*/ 82576 h 444050"/>
                <a:gd name="connsiteX19" fmla="*/ 84173 w 164347"/>
                <a:gd name="connsiteY19" fmla="*/ 123842 h 444050"/>
                <a:gd name="connsiteX20" fmla="*/ 124653 w 164347"/>
                <a:gd name="connsiteY20" fmla="*/ 80217 h 444050"/>
                <a:gd name="connsiteX21" fmla="*/ 124653 w 164347"/>
                <a:gd name="connsiteY21" fmla="*/ 361617 h 444050"/>
                <a:gd name="connsiteX22" fmla="*/ 82601 w 164347"/>
                <a:gd name="connsiteY22" fmla="*/ 319171 h 444050"/>
                <a:gd name="connsiteX23" fmla="*/ 40941 w 164347"/>
                <a:gd name="connsiteY23" fmla="*/ 361617 h 444050"/>
                <a:gd name="connsiteX24" fmla="*/ 82994 w 164347"/>
                <a:gd name="connsiteY24" fmla="*/ 404062 h 444050"/>
                <a:gd name="connsiteX25" fmla="*/ 124653 w 164347"/>
                <a:gd name="connsiteY25" fmla="*/ 361617 h 44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4347" h="444050">
                  <a:moveTo>
                    <a:pt x="164348" y="78252"/>
                  </a:moveTo>
                  <a:cubicBezTo>
                    <a:pt x="163562" y="115589"/>
                    <a:pt x="148234" y="141528"/>
                    <a:pt x="116793" y="156069"/>
                  </a:cubicBezTo>
                  <a:cubicBezTo>
                    <a:pt x="105789" y="161179"/>
                    <a:pt x="102251" y="166681"/>
                    <a:pt x="102644" y="177685"/>
                  </a:cubicBezTo>
                  <a:cubicBezTo>
                    <a:pt x="103038" y="205982"/>
                    <a:pt x="103038" y="233887"/>
                    <a:pt x="101858" y="262184"/>
                  </a:cubicBezTo>
                  <a:cubicBezTo>
                    <a:pt x="101465" y="275546"/>
                    <a:pt x="104610" y="282620"/>
                    <a:pt x="117972" y="288516"/>
                  </a:cubicBezTo>
                  <a:cubicBezTo>
                    <a:pt x="152164" y="303057"/>
                    <a:pt x="169850" y="340001"/>
                    <a:pt x="162776" y="377730"/>
                  </a:cubicBezTo>
                  <a:cubicBezTo>
                    <a:pt x="156488" y="413102"/>
                    <a:pt x="125832" y="440613"/>
                    <a:pt x="89282" y="443757"/>
                  </a:cubicBezTo>
                  <a:cubicBezTo>
                    <a:pt x="52338" y="446901"/>
                    <a:pt x="17753" y="424499"/>
                    <a:pt x="5177" y="389521"/>
                  </a:cubicBezTo>
                  <a:cubicBezTo>
                    <a:pt x="-9365" y="349040"/>
                    <a:pt x="8714" y="305415"/>
                    <a:pt x="48015" y="287730"/>
                  </a:cubicBezTo>
                  <a:cubicBezTo>
                    <a:pt x="58627" y="283013"/>
                    <a:pt x="62557" y="277511"/>
                    <a:pt x="62164" y="266114"/>
                  </a:cubicBezTo>
                  <a:cubicBezTo>
                    <a:pt x="61378" y="237424"/>
                    <a:pt x="61378" y="208341"/>
                    <a:pt x="62557" y="179650"/>
                  </a:cubicBezTo>
                  <a:cubicBezTo>
                    <a:pt x="62950" y="166681"/>
                    <a:pt x="59020" y="160786"/>
                    <a:pt x="46443" y="155283"/>
                  </a:cubicBezTo>
                  <a:cubicBezTo>
                    <a:pt x="11072" y="139563"/>
                    <a:pt x="-6221" y="101047"/>
                    <a:pt x="2032" y="62139"/>
                  </a:cubicBezTo>
                  <a:cubicBezTo>
                    <a:pt x="9500" y="27553"/>
                    <a:pt x="42120" y="1221"/>
                    <a:pt x="78671" y="42"/>
                  </a:cubicBezTo>
                  <a:cubicBezTo>
                    <a:pt x="117972" y="-1137"/>
                    <a:pt x="150592" y="22444"/>
                    <a:pt x="160811" y="59781"/>
                  </a:cubicBezTo>
                  <a:cubicBezTo>
                    <a:pt x="163169" y="66462"/>
                    <a:pt x="163562" y="73536"/>
                    <a:pt x="164348" y="78252"/>
                  </a:cubicBezTo>
                  <a:close/>
                  <a:moveTo>
                    <a:pt x="124653" y="80217"/>
                  </a:moveTo>
                  <a:cubicBezTo>
                    <a:pt x="124260" y="56243"/>
                    <a:pt x="105789" y="38558"/>
                    <a:pt x="81815" y="39344"/>
                  </a:cubicBezTo>
                  <a:cubicBezTo>
                    <a:pt x="57841" y="39737"/>
                    <a:pt x="40941" y="57815"/>
                    <a:pt x="41334" y="82576"/>
                  </a:cubicBezTo>
                  <a:cubicBezTo>
                    <a:pt x="41727" y="106550"/>
                    <a:pt x="60592" y="124628"/>
                    <a:pt x="84173" y="123842"/>
                  </a:cubicBezTo>
                  <a:cubicBezTo>
                    <a:pt x="107361" y="123449"/>
                    <a:pt x="125046" y="104584"/>
                    <a:pt x="124653" y="80217"/>
                  </a:cubicBezTo>
                  <a:close/>
                  <a:moveTo>
                    <a:pt x="124653" y="361617"/>
                  </a:moveTo>
                  <a:cubicBezTo>
                    <a:pt x="124653" y="337250"/>
                    <a:pt x="106575" y="319171"/>
                    <a:pt x="82601" y="319171"/>
                  </a:cubicBezTo>
                  <a:cubicBezTo>
                    <a:pt x="58627" y="319171"/>
                    <a:pt x="40941" y="337250"/>
                    <a:pt x="40941" y="361617"/>
                  </a:cubicBezTo>
                  <a:cubicBezTo>
                    <a:pt x="40941" y="385591"/>
                    <a:pt x="59020" y="404062"/>
                    <a:pt x="82994" y="404062"/>
                  </a:cubicBezTo>
                  <a:cubicBezTo>
                    <a:pt x="106182" y="404455"/>
                    <a:pt x="124653" y="385591"/>
                    <a:pt x="124653" y="361617"/>
                  </a:cubicBezTo>
                  <a:close/>
                </a:path>
              </a:pathLst>
            </a:custGeom>
            <a:solidFill>
              <a:schemeClr val="accent2"/>
            </a:solidFill>
            <a:ln w="3926" cap="flat">
              <a:noFill/>
              <a:prstDash val="solid"/>
              <a:miter/>
            </a:ln>
          </p:spPr>
          <p:txBody>
            <a:bodyPr rtlCol="0" anchor="ctr"/>
            <a:lstStyle/>
            <a:p>
              <a:endParaRPr lang="en-US"/>
            </a:p>
          </p:txBody>
        </p:sp>
        <p:sp>
          <p:nvSpPr>
            <p:cNvPr id="49" name="Freeform: Shape 188">
              <a:extLst>
                <a:ext uri="{FF2B5EF4-FFF2-40B4-BE49-F238E27FC236}">
                  <a16:creationId xmlns:a16="http://schemas.microsoft.com/office/drawing/2014/main" id="{F4FDE33D-CF24-477C-8DAF-045C0F0B310A}"/>
                </a:ext>
              </a:extLst>
            </p:cNvPr>
            <p:cNvSpPr/>
            <p:nvPr/>
          </p:nvSpPr>
          <p:spPr>
            <a:xfrm>
              <a:off x="6480306" y="3130339"/>
              <a:ext cx="164468" cy="444155"/>
            </a:xfrm>
            <a:custGeom>
              <a:avLst/>
              <a:gdLst>
                <a:gd name="connsiteX0" fmla="*/ 61924 w 164468"/>
                <a:gd name="connsiteY0" fmla="*/ 280974 h 444155"/>
                <a:gd name="connsiteX1" fmla="*/ 61139 w 164468"/>
                <a:gd name="connsiteY1" fmla="*/ 171716 h 444155"/>
                <a:gd name="connsiteX2" fmla="*/ 45811 w 164468"/>
                <a:gd name="connsiteY2" fmla="*/ 156388 h 444155"/>
                <a:gd name="connsiteX3" fmla="*/ 614 w 164468"/>
                <a:gd name="connsiteY3" fmla="*/ 73855 h 444155"/>
                <a:gd name="connsiteX4" fmla="*/ 69392 w 164468"/>
                <a:gd name="connsiteY4" fmla="*/ 1147 h 444155"/>
                <a:gd name="connsiteX5" fmla="*/ 153890 w 164468"/>
                <a:gd name="connsiteY5" fmla="*/ 42414 h 444155"/>
                <a:gd name="connsiteX6" fmla="*/ 116161 w 164468"/>
                <a:gd name="connsiteY6" fmla="*/ 156781 h 444155"/>
                <a:gd name="connsiteX7" fmla="*/ 101226 w 164468"/>
                <a:gd name="connsiteY7" fmla="*/ 179969 h 444155"/>
                <a:gd name="connsiteX8" fmla="*/ 101619 w 164468"/>
                <a:gd name="connsiteY8" fmla="*/ 279795 h 444155"/>
                <a:gd name="connsiteX9" fmla="*/ 159785 w 164468"/>
                <a:gd name="connsiteY9" fmla="*/ 388660 h 444155"/>
                <a:gd name="connsiteX10" fmla="*/ 76466 w 164468"/>
                <a:gd name="connsiteY10" fmla="*/ 444075 h 444155"/>
                <a:gd name="connsiteX11" fmla="*/ 2579 w 164468"/>
                <a:gd name="connsiteY11" fmla="*/ 381979 h 444155"/>
                <a:gd name="connsiteX12" fmla="*/ 61924 w 164468"/>
                <a:gd name="connsiteY12" fmla="*/ 280974 h 444155"/>
                <a:gd name="connsiteX13" fmla="*/ 124414 w 164468"/>
                <a:gd name="connsiteY13" fmla="*/ 81715 h 444155"/>
                <a:gd name="connsiteX14" fmla="*/ 81968 w 164468"/>
                <a:gd name="connsiteY14" fmla="*/ 39662 h 444155"/>
                <a:gd name="connsiteX15" fmla="*/ 39916 w 164468"/>
                <a:gd name="connsiteY15" fmla="*/ 82108 h 444155"/>
                <a:gd name="connsiteX16" fmla="*/ 83540 w 164468"/>
                <a:gd name="connsiteY16" fmla="*/ 124947 h 444155"/>
                <a:gd name="connsiteX17" fmla="*/ 124414 w 164468"/>
                <a:gd name="connsiteY17" fmla="*/ 81715 h 444155"/>
                <a:gd name="connsiteX18" fmla="*/ 81968 w 164468"/>
                <a:gd name="connsiteY18" fmla="*/ 404774 h 444155"/>
                <a:gd name="connsiteX19" fmla="*/ 124414 w 164468"/>
                <a:gd name="connsiteY19" fmla="*/ 362721 h 444155"/>
                <a:gd name="connsiteX20" fmla="*/ 81968 w 164468"/>
                <a:gd name="connsiteY20" fmla="*/ 321062 h 444155"/>
                <a:gd name="connsiteX21" fmla="*/ 39523 w 164468"/>
                <a:gd name="connsiteY21" fmla="*/ 363114 h 444155"/>
                <a:gd name="connsiteX22" fmla="*/ 81968 w 164468"/>
                <a:gd name="connsiteY22" fmla="*/ 404774 h 44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468" h="444155">
                  <a:moveTo>
                    <a:pt x="61924" y="280974"/>
                  </a:moveTo>
                  <a:cubicBezTo>
                    <a:pt x="61924" y="245210"/>
                    <a:pt x="62710" y="208266"/>
                    <a:pt x="61139" y="171716"/>
                  </a:cubicBezTo>
                  <a:cubicBezTo>
                    <a:pt x="60745" y="166213"/>
                    <a:pt x="52099" y="159532"/>
                    <a:pt x="45811" y="156388"/>
                  </a:cubicBezTo>
                  <a:cubicBezTo>
                    <a:pt x="15156" y="140667"/>
                    <a:pt x="-3709" y="107261"/>
                    <a:pt x="614" y="73855"/>
                  </a:cubicBezTo>
                  <a:cubicBezTo>
                    <a:pt x="5723" y="34553"/>
                    <a:pt x="31269" y="7828"/>
                    <a:pt x="69392" y="1147"/>
                  </a:cubicBezTo>
                  <a:cubicBezTo>
                    <a:pt x="102012" y="-4748"/>
                    <a:pt x="137777" y="12544"/>
                    <a:pt x="153890" y="42414"/>
                  </a:cubicBezTo>
                  <a:cubicBezTo>
                    <a:pt x="177078" y="84466"/>
                    <a:pt x="160178" y="137130"/>
                    <a:pt x="116161" y="156781"/>
                  </a:cubicBezTo>
                  <a:cubicBezTo>
                    <a:pt x="104370" y="161890"/>
                    <a:pt x="101226" y="167786"/>
                    <a:pt x="101226" y="179969"/>
                  </a:cubicBezTo>
                  <a:cubicBezTo>
                    <a:pt x="102012" y="213375"/>
                    <a:pt x="101619" y="246782"/>
                    <a:pt x="101619" y="279795"/>
                  </a:cubicBezTo>
                  <a:cubicBezTo>
                    <a:pt x="157820" y="315166"/>
                    <a:pt x="173541" y="344643"/>
                    <a:pt x="159785" y="388660"/>
                  </a:cubicBezTo>
                  <a:cubicBezTo>
                    <a:pt x="148781" y="424032"/>
                    <a:pt x="115768" y="445648"/>
                    <a:pt x="76466" y="444075"/>
                  </a:cubicBezTo>
                  <a:cubicBezTo>
                    <a:pt x="41095" y="442503"/>
                    <a:pt x="9653" y="416171"/>
                    <a:pt x="2579" y="381979"/>
                  </a:cubicBezTo>
                  <a:cubicBezTo>
                    <a:pt x="-6853" y="337175"/>
                    <a:pt x="10439" y="307306"/>
                    <a:pt x="61924" y="280974"/>
                  </a:cubicBezTo>
                  <a:close/>
                  <a:moveTo>
                    <a:pt x="124414" y="81715"/>
                  </a:moveTo>
                  <a:cubicBezTo>
                    <a:pt x="124021" y="58134"/>
                    <a:pt x="105549" y="39662"/>
                    <a:pt x="81968" y="39662"/>
                  </a:cubicBezTo>
                  <a:cubicBezTo>
                    <a:pt x="58780" y="39662"/>
                    <a:pt x="39916" y="58134"/>
                    <a:pt x="39916" y="82108"/>
                  </a:cubicBezTo>
                  <a:cubicBezTo>
                    <a:pt x="39523" y="106082"/>
                    <a:pt x="59566" y="125733"/>
                    <a:pt x="83540" y="124947"/>
                  </a:cubicBezTo>
                  <a:cubicBezTo>
                    <a:pt x="106335" y="124554"/>
                    <a:pt x="124807" y="105296"/>
                    <a:pt x="124414" y="81715"/>
                  </a:cubicBezTo>
                  <a:close/>
                  <a:moveTo>
                    <a:pt x="81968" y="404774"/>
                  </a:moveTo>
                  <a:cubicBezTo>
                    <a:pt x="105549" y="404774"/>
                    <a:pt x="124021" y="386302"/>
                    <a:pt x="124414" y="362721"/>
                  </a:cubicBezTo>
                  <a:cubicBezTo>
                    <a:pt x="124414" y="338747"/>
                    <a:pt x="106728" y="321062"/>
                    <a:pt x="81968" y="321062"/>
                  </a:cubicBezTo>
                  <a:cubicBezTo>
                    <a:pt x="57601" y="321062"/>
                    <a:pt x="39523" y="338747"/>
                    <a:pt x="39523" y="363114"/>
                  </a:cubicBezTo>
                  <a:cubicBezTo>
                    <a:pt x="39523" y="386695"/>
                    <a:pt x="57994" y="404774"/>
                    <a:pt x="81968" y="404774"/>
                  </a:cubicBezTo>
                  <a:close/>
                </a:path>
              </a:pathLst>
            </a:custGeom>
            <a:solidFill>
              <a:schemeClr val="accent2"/>
            </a:solidFill>
            <a:ln w="3926" cap="flat">
              <a:noFill/>
              <a:prstDash val="solid"/>
              <a:miter/>
            </a:ln>
          </p:spPr>
          <p:txBody>
            <a:bodyPr rtlCol="0" anchor="ctr"/>
            <a:lstStyle/>
            <a:p>
              <a:endParaRPr lang="en-US"/>
            </a:p>
          </p:txBody>
        </p:sp>
        <p:sp>
          <p:nvSpPr>
            <p:cNvPr id="50" name="Freeform: Shape 189">
              <a:extLst>
                <a:ext uri="{FF2B5EF4-FFF2-40B4-BE49-F238E27FC236}">
                  <a16:creationId xmlns:a16="http://schemas.microsoft.com/office/drawing/2014/main" id="{9A5FF5CA-A81D-4F22-9433-C1D4BAACC0C7}"/>
                </a:ext>
              </a:extLst>
            </p:cNvPr>
            <p:cNvSpPr/>
            <p:nvPr/>
          </p:nvSpPr>
          <p:spPr>
            <a:xfrm>
              <a:off x="6459772" y="4135641"/>
              <a:ext cx="164895" cy="444430"/>
            </a:xfrm>
            <a:custGeom>
              <a:avLst/>
              <a:gdLst>
                <a:gd name="connsiteX0" fmla="*/ 102109 w 164895"/>
                <a:gd name="connsiteY0" fmla="*/ 163888 h 444430"/>
                <a:gd name="connsiteX1" fmla="*/ 101716 w 164895"/>
                <a:gd name="connsiteY1" fmla="*/ 262928 h 444430"/>
                <a:gd name="connsiteX2" fmla="*/ 117829 w 164895"/>
                <a:gd name="connsiteY2" fmla="*/ 288866 h 444430"/>
                <a:gd name="connsiteX3" fmla="*/ 163812 w 164895"/>
                <a:gd name="connsiteY3" fmla="*/ 372186 h 444430"/>
                <a:gd name="connsiteX4" fmla="*/ 95428 w 164895"/>
                <a:gd name="connsiteY4" fmla="*/ 443321 h 444430"/>
                <a:gd name="connsiteX5" fmla="*/ 9750 w 164895"/>
                <a:gd name="connsiteY5" fmla="*/ 400483 h 444430"/>
                <a:gd name="connsiteX6" fmla="*/ 48266 w 164895"/>
                <a:gd name="connsiteY6" fmla="*/ 288080 h 444430"/>
                <a:gd name="connsiteX7" fmla="*/ 62807 w 164895"/>
                <a:gd name="connsiteY7" fmla="*/ 264893 h 444430"/>
                <a:gd name="connsiteX8" fmla="*/ 62414 w 164895"/>
                <a:gd name="connsiteY8" fmla="*/ 163101 h 444430"/>
                <a:gd name="connsiteX9" fmla="*/ 2676 w 164895"/>
                <a:gd name="connsiteY9" fmla="*/ 63276 h 444430"/>
                <a:gd name="connsiteX10" fmla="*/ 82065 w 164895"/>
                <a:gd name="connsiteY10" fmla="*/ 0 h 444430"/>
                <a:gd name="connsiteX11" fmla="*/ 162633 w 164895"/>
                <a:gd name="connsiteY11" fmla="*/ 64455 h 444430"/>
                <a:gd name="connsiteX12" fmla="*/ 102109 w 164895"/>
                <a:gd name="connsiteY12" fmla="*/ 163888 h 444430"/>
                <a:gd name="connsiteX13" fmla="*/ 82065 w 164895"/>
                <a:gd name="connsiteY13" fmla="*/ 320308 h 444430"/>
                <a:gd name="connsiteX14" fmla="*/ 39619 w 164895"/>
                <a:gd name="connsiteY14" fmla="*/ 362360 h 444430"/>
                <a:gd name="connsiteX15" fmla="*/ 83637 w 164895"/>
                <a:gd name="connsiteY15" fmla="*/ 405199 h 444430"/>
                <a:gd name="connsiteX16" fmla="*/ 124904 w 164895"/>
                <a:gd name="connsiteY16" fmla="*/ 361967 h 444430"/>
                <a:gd name="connsiteX17" fmla="*/ 82065 w 164895"/>
                <a:gd name="connsiteY17" fmla="*/ 320308 h 444430"/>
                <a:gd name="connsiteX18" fmla="*/ 81672 w 164895"/>
                <a:gd name="connsiteY18" fmla="*/ 40481 h 444430"/>
                <a:gd name="connsiteX19" fmla="*/ 39619 w 164895"/>
                <a:gd name="connsiteY19" fmla="*/ 82926 h 444430"/>
                <a:gd name="connsiteX20" fmla="*/ 82065 w 164895"/>
                <a:gd name="connsiteY20" fmla="*/ 125372 h 444430"/>
                <a:gd name="connsiteX21" fmla="*/ 124904 w 164895"/>
                <a:gd name="connsiteY21" fmla="*/ 81747 h 444430"/>
                <a:gd name="connsiteX22" fmla="*/ 81672 w 164895"/>
                <a:gd name="connsiteY22" fmla="*/ 40481 h 444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895" h="444430">
                  <a:moveTo>
                    <a:pt x="102109" y="163888"/>
                  </a:moveTo>
                  <a:cubicBezTo>
                    <a:pt x="102109" y="197687"/>
                    <a:pt x="102502" y="230307"/>
                    <a:pt x="101716" y="262928"/>
                  </a:cubicBezTo>
                  <a:cubicBezTo>
                    <a:pt x="101323" y="275897"/>
                    <a:pt x="104467" y="283364"/>
                    <a:pt x="117829" y="288866"/>
                  </a:cubicBezTo>
                  <a:cubicBezTo>
                    <a:pt x="150057" y="302622"/>
                    <a:pt x="168528" y="337993"/>
                    <a:pt x="163812" y="372186"/>
                  </a:cubicBezTo>
                  <a:cubicBezTo>
                    <a:pt x="159096" y="409129"/>
                    <a:pt x="132371" y="436640"/>
                    <a:pt x="95428" y="443321"/>
                  </a:cubicBezTo>
                  <a:cubicBezTo>
                    <a:pt x="62021" y="449217"/>
                    <a:pt x="25864" y="431138"/>
                    <a:pt x="9750" y="400483"/>
                  </a:cubicBezTo>
                  <a:cubicBezTo>
                    <a:pt x="-12259" y="358430"/>
                    <a:pt x="4248" y="307731"/>
                    <a:pt x="48266" y="288080"/>
                  </a:cubicBezTo>
                  <a:cubicBezTo>
                    <a:pt x="60056" y="282971"/>
                    <a:pt x="63200" y="277076"/>
                    <a:pt x="62807" y="264893"/>
                  </a:cubicBezTo>
                  <a:cubicBezTo>
                    <a:pt x="62021" y="230700"/>
                    <a:pt x="62414" y="196901"/>
                    <a:pt x="62414" y="163101"/>
                  </a:cubicBezTo>
                  <a:cubicBezTo>
                    <a:pt x="11322" y="137555"/>
                    <a:pt x="-7542" y="106114"/>
                    <a:pt x="2676" y="63276"/>
                  </a:cubicBezTo>
                  <a:cubicBezTo>
                    <a:pt x="11715" y="25153"/>
                    <a:pt x="43156" y="0"/>
                    <a:pt x="82065" y="0"/>
                  </a:cubicBezTo>
                  <a:cubicBezTo>
                    <a:pt x="121760" y="0"/>
                    <a:pt x="153594" y="25546"/>
                    <a:pt x="162633" y="64455"/>
                  </a:cubicBezTo>
                  <a:cubicBezTo>
                    <a:pt x="172066" y="106900"/>
                    <a:pt x="152022" y="139914"/>
                    <a:pt x="102109" y="163888"/>
                  </a:cubicBezTo>
                  <a:close/>
                  <a:moveTo>
                    <a:pt x="82065" y="320308"/>
                  </a:moveTo>
                  <a:cubicBezTo>
                    <a:pt x="58877" y="320308"/>
                    <a:pt x="39619" y="339172"/>
                    <a:pt x="39619" y="362360"/>
                  </a:cubicBezTo>
                  <a:cubicBezTo>
                    <a:pt x="39226" y="385941"/>
                    <a:pt x="59663" y="405985"/>
                    <a:pt x="83637" y="405199"/>
                  </a:cubicBezTo>
                  <a:cubicBezTo>
                    <a:pt x="106825" y="404413"/>
                    <a:pt x="125297" y="385155"/>
                    <a:pt x="124904" y="361967"/>
                  </a:cubicBezTo>
                  <a:cubicBezTo>
                    <a:pt x="124511" y="338779"/>
                    <a:pt x="105646" y="320308"/>
                    <a:pt x="82065" y="320308"/>
                  </a:cubicBezTo>
                  <a:close/>
                  <a:moveTo>
                    <a:pt x="81672" y="40481"/>
                  </a:moveTo>
                  <a:cubicBezTo>
                    <a:pt x="58091" y="40874"/>
                    <a:pt x="39619" y="59345"/>
                    <a:pt x="39619" y="82926"/>
                  </a:cubicBezTo>
                  <a:cubicBezTo>
                    <a:pt x="39619" y="105721"/>
                    <a:pt x="58877" y="124979"/>
                    <a:pt x="82065" y="125372"/>
                  </a:cubicBezTo>
                  <a:cubicBezTo>
                    <a:pt x="106039" y="125765"/>
                    <a:pt x="125690" y="105721"/>
                    <a:pt x="124904" y="81747"/>
                  </a:cubicBezTo>
                  <a:cubicBezTo>
                    <a:pt x="124511" y="57773"/>
                    <a:pt x="105646" y="40088"/>
                    <a:pt x="81672" y="40481"/>
                  </a:cubicBezTo>
                  <a:close/>
                </a:path>
              </a:pathLst>
            </a:custGeom>
            <a:solidFill>
              <a:schemeClr val="accent2"/>
            </a:solidFill>
            <a:ln w="3926" cap="flat">
              <a:noFill/>
              <a:prstDash val="solid"/>
              <a:miter/>
            </a:ln>
          </p:spPr>
          <p:txBody>
            <a:bodyPr rtlCol="0" anchor="ctr"/>
            <a:lstStyle/>
            <a:p>
              <a:endParaRPr lang="en-US"/>
            </a:p>
          </p:txBody>
        </p:sp>
        <p:sp>
          <p:nvSpPr>
            <p:cNvPr id="51" name="Freeform: Shape 190">
              <a:extLst>
                <a:ext uri="{FF2B5EF4-FFF2-40B4-BE49-F238E27FC236}">
                  <a16:creationId xmlns:a16="http://schemas.microsoft.com/office/drawing/2014/main" id="{D7E1CC6D-4EFD-4246-B139-962A762C3180}"/>
                </a:ext>
              </a:extLst>
            </p:cNvPr>
            <p:cNvSpPr/>
            <p:nvPr/>
          </p:nvSpPr>
          <p:spPr>
            <a:xfrm>
              <a:off x="6762923" y="2776589"/>
              <a:ext cx="164329" cy="443736"/>
            </a:xfrm>
            <a:custGeom>
              <a:avLst/>
              <a:gdLst>
                <a:gd name="connsiteX0" fmla="*/ 61493 w 164329"/>
                <a:gd name="connsiteY0" fmla="*/ 281404 h 443736"/>
                <a:gd name="connsiteX1" fmla="*/ 61493 w 164329"/>
                <a:gd name="connsiteY1" fmla="*/ 162713 h 443736"/>
                <a:gd name="connsiteX2" fmla="*/ 2540 w 164329"/>
                <a:gd name="connsiteY2" fmla="*/ 62494 h 443736"/>
                <a:gd name="connsiteX3" fmla="*/ 80358 w 164329"/>
                <a:gd name="connsiteY3" fmla="*/ 5 h 443736"/>
                <a:gd name="connsiteX4" fmla="*/ 161712 w 164329"/>
                <a:gd name="connsiteY4" fmla="*/ 63280 h 443736"/>
                <a:gd name="connsiteX5" fmla="*/ 101973 w 164329"/>
                <a:gd name="connsiteY5" fmla="*/ 163106 h 443736"/>
                <a:gd name="connsiteX6" fmla="*/ 101973 w 164329"/>
                <a:gd name="connsiteY6" fmla="*/ 280225 h 443736"/>
                <a:gd name="connsiteX7" fmla="*/ 161712 w 164329"/>
                <a:gd name="connsiteY7" fmla="*/ 379658 h 443736"/>
                <a:gd name="connsiteX8" fmla="*/ 80750 w 164329"/>
                <a:gd name="connsiteY8" fmla="*/ 443719 h 443736"/>
                <a:gd name="connsiteX9" fmla="*/ 2147 w 164329"/>
                <a:gd name="connsiteY9" fmla="*/ 379265 h 443736"/>
                <a:gd name="connsiteX10" fmla="*/ 61493 w 164329"/>
                <a:gd name="connsiteY10" fmla="*/ 281404 h 443736"/>
                <a:gd name="connsiteX11" fmla="*/ 83109 w 164329"/>
                <a:gd name="connsiteY11" fmla="*/ 319526 h 443736"/>
                <a:gd name="connsiteX12" fmla="*/ 39484 w 164329"/>
                <a:gd name="connsiteY12" fmla="*/ 360793 h 443736"/>
                <a:gd name="connsiteX13" fmla="*/ 81144 w 164329"/>
                <a:gd name="connsiteY13" fmla="*/ 404418 h 443736"/>
                <a:gd name="connsiteX14" fmla="*/ 124768 w 164329"/>
                <a:gd name="connsiteY14" fmla="*/ 362758 h 443736"/>
                <a:gd name="connsiteX15" fmla="*/ 83109 w 164329"/>
                <a:gd name="connsiteY15" fmla="*/ 319526 h 443736"/>
                <a:gd name="connsiteX16" fmla="*/ 81537 w 164329"/>
                <a:gd name="connsiteY16" fmla="*/ 39699 h 443736"/>
                <a:gd name="connsiteX17" fmla="*/ 39877 w 164329"/>
                <a:gd name="connsiteY17" fmla="*/ 82538 h 443736"/>
                <a:gd name="connsiteX18" fmla="*/ 83109 w 164329"/>
                <a:gd name="connsiteY18" fmla="*/ 124198 h 443736"/>
                <a:gd name="connsiteX19" fmla="*/ 124768 w 164329"/>
                <a:gd name="connsiteY19" fmla="*/ 80966 h 443736"/>
                <a:gd name="connsiteX20" fmla="*/ 81537 w 164329"/>
                <a:gd name="connsiteY20" fmla="*/ 39699 h 44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329" h="443736">
                  <a:moveTo>
                    <a:pt x="61493" y="281404"/>
                  </a:moveTo>
                  <a:cubicBezTo>
                    <a:pt x="61493" y="240923"/>
                    <a:pt x="61493" y="201622"/>
                    <a:pt x="61493" y="162713"/>
                  </a:cubicBezTo>
                  <a:cubicBezTo>
                    <a:pt x="11187" y="138346"/>
                    <a:pt x="-7285" y="106905"/>
                    <a:pt x="2540" y="62494"/>
                  </a:cubicBezTo>
                  <a:cubicBezTo>
                    <a:pt x="10401" y="26337"/>
                    <a:pt x="42628" y="398"/>
                    <a:pt x="80358" y="5"/>
                  </a:cubicBezTo>
                  <a:cubicBezTo>
                    <a:pt x="120445" y="-388"/>
                    <a:pt x="152279" y="24372"/>
                    <a:pt x="161712" y="63280"/>
                  </a:cubicBezTo>
                  <a:cubicBezTo>
                    <a:pt x="171930" y="104940"/>
                    <a:pt x="152279" y="137953"/>
                    <a:pt x="101973" y="163106"/>
                  </a:cubicBezTo>
                  <a:cubicBezTo>
                    <a:pt x="101973" y="202015"/>
                    <a:pt x="101973" y="241316"/>
                    <a:pt x="101973" y="280225"/>
                  </a:cubicBezTo>
                  <a:cubicBezTo>
                    <a:pt x="152279" y="305378"/>
                    <a:pt x="171930" y="337998"/>
                    <a:pt x="161712" y="379658"/>
                  </a:cubicBezTo>
                  <a:cubicBezTo>
                    <a:pt x="152279" y="418566"/>
                    <a:pt x="120052" y="444505"/>
                    <a:pt x="80750" y="443719"/>
                  </a:cubicBezTo>
                  <a:cubicBezTo>
                    <a:pt x="42235" y="442933"/>
                    <a:pt x="9615" y="416601"/>
                    <a:pt x="2147" y="379265"/>
                  </a:cubicBezTo>
                  <a:cubicBezTo>
                    <a:pt x="-6499" y="335640"/>
                    <a:pt x="12366" y="303413"/>
                    <a:pt x="61493" y="281404"/>
                  </a:cubicBezTo>
                  <a:close/>
                  <a:moveTo>
                    <a:pt x="83109" y="319526"/>
                  </a:moveTo>
                  <a:cubicBezTo>
                    <a:pt x="59528" y="318740"/>
                    <a:pt x="40270" y="337212"/>
                    <a:pt x="39484" y="360793"/>
                  </a:cubicBezTo>
                  <a:cubicBezTo>
                    <a:pt x="38698" y="384374"/>
                    <a:pt x="57170" y="403632"/>
                    <a:pt x="81144" y="404418"/>
                  </a:cubicBezTo>
                  <a:cubicBezTo>
                    <a:pt x="104331" y="405204"/>
                    <a:pt x="123982" y="386732"/>
                    <a:pt x="124768" y="362758"/>
                  </a:cubicBezTo>
                  <a:cubicBezTo>
                    <a:pt x="125554" y="339570"/>
                    <a:pt x="107083" y="320312"/>
                    <a:pt x="83109" y="319526"/>
                  </a:cubicBezTo>
                  <a:close/>
                  <a:moveTo>
                    <a:pt x="81537" y="39699"/>
                  </a:moveTo>
                  <a:cubicBezTo>
                    <a:pt x="57563" y="40092"/>
                    <a:pt x="39484" y="58957"/>
                    <a:pt x="39877" y="82538"/>
                  </a:cubicBezTo>
                  <a:cubicBezTo>
                    <a:pt x="40270" y="105726"/>
                    <a:pt x="59921" y="124591"/>
                    <a:pt x="83109" y="124198"/>
                  </a:cubicBezTo>
                  <a:cubicBezTo>
                    <a:pt x="106296" y="123805"/>
                    <a:pt x="125161" y="104547"/>
                    <a:pt x="124768" y="80966"/>
                  </a:cubicBezTo>
                  <a:cubicBezTo>
                    <a:pt x="124375" y="57385"/>
                    <a:pt x="105510" y="39306"/>
                    <a:pt x="81537" y="39699"/>
                  </a:cubicBezTo>
                  <a:close/>
                </a:path>
              </a:pathLst>
            </a:custGeom>
            <a:solidFill>
              <a:schemeClr val="accent2"/>
            </a:solidFill>
            <a:ln w="3926" cap="flat">
              <a:noFill/>
              <a:prstDash val="solid"/>
              <a:miter/>
            </a:ln>
          </p:spPr>
          <p:txBody>
            <a:bodyPr rtlCol="0" anchor="ctr"/>
            <a:lstStyle/>
            <a:p>
              <a:endParaRPr lang="en-US"/>
            </a:p>
          </p:txBody>
        </p:sp>
      </p:grpSp>
    </p:spTree>
    <p:extLst>
      <p:ext uri="{BB962C8B-B14F-4D97-AF65-F5344CB8AC3E}">
        <p14:creationId xmlns:p14="http://schemas.microsoft.com/office/powerpoint/2010/main" val="1002608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157274" y="272925"/>
            <a:ext cx="11573197" cy="724247"/>
          </a:xfrm>
        </p:spPr>
        <p:txBody>
          <a:bodyPr/>
          <a:lstStyle/>
          <a:p>
            <a:r>
              <a:rPr lang="en-US" sz="3200"/>
              <a:t>High-Definition Multimedia Interface (HDMI)</a:t>
            </a:r>
          </a:p>
        </p:txBody>
      </p:sp>
      <p:sp>
        <p:nvSpPr>
          <p:cNvPr id="7" name="TextBox 6">
            <a:extLst>
              <a:ext uri="{FF2B5EF4-FFF2-40B4-BE49-F238E27FC236}">
                <a16:creationId xmlns:a16="http://schemas.microsoft.com/office/drawing/2014/main" id="{94070ADA-96D8-496A-879E-07455F001C3E}"/>
              </a:ext>
            </a:extLst>
          </p:cNvPr>
          <p:cNvSpPr txBox="1"/>
          <p:nvPr/>
        </p:nvSpPr>
        <p:spPr>
          <a:xfrm>
            <a:off x="810431" y="5134908"/>
            <a:ext cx="2738140" cy="276999"/>
          </a:xfrm>
          <a:prstGeom prst="rect">
            <a:avLst/>
          </a:prstGeom>
          <a:noFill/>
        </p:spPr>
        <p:txBody>
          <a:bodyPr wrap="square" lIns="0" rtlCol="0" anchor="ctr">
            <a:spAutoFit/>
          </a:bodyPr>
          <a:lstStyle/>
          <a:p>
            <a:pPr algn="r"/>
            <a:r>
              <a:rPr lang="en-US" altLang="ko-KR" sz="1200" b="1">
                <a:solidFill>
                  <a:schemeClr val="accent3"/>
                </a:solidFill>
                <a:cs typeface="Arial" pitchFamily="34" charset="0"/>
              </a:rPr>
              <a:t>Standard sous licence</a:t>
            </a:r>
          </a:p>
        </p:txBody>
      </p:sp>
      <p:sp>
        <p:nvSpPr>
          <p:cNvPr id="10" name="TextBox 9">
            <a:extLst>
              <a:ext uri="{FF2B5EF4-FFF2-40B4-BE49-F238E27FC236}">
                <a16:creationId xmlns:a16="http://schemas.microsoft.com/office/drawing/2014/main" id="{F5EC8EBE-A935-4AE5-B1B0-FBB188D987F8}"/>
              </a:ext>
            </a:extLst>
          </p:cNvPr>
          <p:cNvSpPr txBox="1"/>
          <p:nvPr/>
        </p:nvSpPr>
        <p:spPr>
          <a:xfrm>
            <a:off x="810431" y="1690267"/>
            <a:ext cx="2738140" cy="830997"/>
          </a:xfrm>
          <a:prstGeom prst="rect">
            <a:avLst/>
          </a:prstGeom>
          <a:noFill/>
        </p:spPr>
        <p:txBody>
          <a:bodyPr wrap="square" lIns="0" rtlCol="0" anchor="ctr">
            <a:spAutoFit/>
          </a:bodyPr>
          <a:lstStyle/>
          <a:p>
            <a:pPr algn="r"/>
            <a:r>
              <a:rPr lang="fr-FR" altLang="ko-KR" sz="1200" b="1">
                <a:solidFill>
                  <a:schemeClr val="tx1">
                    <a:lumMod val="75000"/>
                    <a:lumOff val="25000"/>
                  </a:schemeClr>
                </a:solidFill>
                <a:cs typeface="Arial" pitchFamily="34" charset="0"/>
              </a:rPr>
              <a:t>Le HDMI est un standard et une interface numérique qui permet de transmettre des flux vidéos et audio à très hautes définitions.</a:t>
            </a:r>
          </a:p>
        </p:txBody>
      </p:sp>
      <p:cxnSp>
        <p:nvCxnSpPr>
          <p:cNvPr id="15" name="Elbow Connector 10">
            <a:extLst>
              <a:ext uri="{FF2B5EF4-FFF2-40B4-BE49-F238E27FC236}">
                <a16:creationId xmlns:a16="http://schemas.microsoft.com/office/drawing/2014/main" id="{0F7EB1CD-B0DC-40A9-A04B-EAFF9B23F0D8}"/>
              </a:ext>
            </a:extLst>
          </p:cNvPr>
          <p:cNvCxnSpPr>
            <a:cxnSpLocks/>
          </p:cNvCxnSpPr>
          <p:nvPr/>
        </p:nvCxnSpPr>
        <p:spPr>
          <a:xfrm flipV="1">
            <a:off x="6692630" y="2047281"/>
            <a:ext cx="1780165" cy="1332063"/>
          </a:xfrm>
          <a:prstGeom prst="bentConnector3">
            <a:avLst>
              <a:gd name="adj1" fmla="val -274"/>
            </a:avLst>
          </a:prstGeom>
          <a:ln>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6" name="Elbow Connector 124">
            <a:extLst>
              <a:ext uri="{FF2B5EF4-FFF2-40B4-BE49-F238E27FC236}">
                <a16:creationId xmlns:a16="http://schemas.microsoft.com/office/drawing/2014/main" id="{32FC3A9C-DCC9-4AB4-A3CF-D0DE2EC9D813}"/>
              </a:ext>
            </a:extLst>
          </p:cNvPr>
          <p:cNvCxnSpPr>
            <a:cxnSpLocks/>
          </p:cNvCxnSpPr>
          <p:nvPr/>
        </p:nvCxnSpPr>
        <p:spPr>
          <a:xfrm rot="16200000" flipV="1">
            <a:off x="6783155" y="4871393"/>
            <a:ext cx="1706420" cy="992506"/>
          </a:xfrm>
          <a:prstGeom prst="bentConnector3">
            <a:avLst>
              <a:gd name="adj1" fmla="val -1962"/>
            </a:avLst>
          </a:prstGeom>
          <a:ln>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7" name="Elbow Connector 132">
            <a:extLst>
              <a:ext uri="{FF2B5EF4-FFF2-40B4-BE49-F238E27FC236}">
                <a16:creationId xmlns:a16="http://schemas.microsoft.com/office/drawing/2014/main" id="{1184A3B4-A7CD-4D27-A81D-897E1A55DE49}"/>
              </a:ext>
            </a:extLst>
          </p:cNvPr>
          <p:cNvCxnSpPr>
            <a:cxnSpLocks/>
          </p:cNvCxnSpPr>
          <p:nvPr/>
        </p:nvCxnSpPr>
        <p:spPr>
          <a:xfrm flipV="1">
            <a:off x="2845273" y="4543712"/>
            <a:ext cx="1597847" cy="529168"/>
          </a:xfrm>
          <a:prstGeom prst="bentConnector3">
            <a:avLst>
              <a:gd name="adj1" fmla="val -530"/>
            </a:avLst>
          </a:prstGeom>
          <a:ln>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8" name="Elbow Connector 138">
            <a:extLst>
              <a:ext uri="{FF2B5EF4-FFF2-40B4-BE49-F238E27FC236}">
                <a16:creationId xmlns:a16="http://schemas.microsoft.com/office/drawing/2014/main" id="{B7D4C7FF-125C-4FBD-B12D-882AA5628822}"/>
              </a:ext>
            </a:extLst>
          </p:cNvPr>
          <p:cNvCxnSpPr>
            <a:cxnSpLocks/>
          </p:cNvCxnSpPr>
          <p:nvPr/>
        </p:nvCxnSpPr>
        <p:spPr>
          <a:xfrm>
            <a:off x="3720911" y="2105766"/>
            <a:ext cx="1150621" cy="270012"/>
          </a:xfrm>
          <a:prstGeom prst="bentConnector3">
            <a:avLst>
              <a:gd name="adj1" fmla="val 99880"/>
            </a:avLst>
          </a:prstGeom>
          <a:ln>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19" name="그룹 3">
            <a:extLst>
              <a:ext uri="{FF2B5EF4-FFF2-40B4-BE49-F238E27FC236}">
                <a16:creationId xmlns:a16="http://schemas.microsoft.com/office/drawing/2014/main" id="{2858FC07-8466-4707-B896-C00560A608EB}"/>
              </a:ext>
            </a:extLst>
          </p:cNvPr>
          <p:cNvGrpSpPr/>
          <p:nvPr/>
        </p:nvGrpSpPr>
        <p:grpSpPr>
          <a:xfrm>
            <a:off x="4354681" y="2391820"/>
            <a:ext cx="2607082" cy="3268838"/>
            <a:chOff x="4708647" y="2271244"/>
            <a:chExt cx="2343439" cy="2938275"/>
          </a:xfrm>
        </p:grpSpPr>
        <p:sp>
          <p:nvSpPr>
            <p:cNvPr id="20" name="자유형: 도형 112">
              <a:extLst>
                <a:ext uri="{FF2B5EF4-FFF2-40B4-BE49-F238E27FC236}">
                  <a16:creationId xmlns:a16="http://schemas.microsoft.com/office/drawing/2014/main" id="{93B26960-29AD-4C45-B10F-1279D687F11E}"/>
                </a:ext>
              </a:extLst>
            </p:cNvPr>
            <p:cNvSpPr/>
            <p:nvPr/>
          </p:nvSpPr>
          <p:spPr>
            <a:xfrm>
              <a:off x="5424880" y="2949383"/>
              <a:ext cx="1627206" cy="1631046"/>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2" name="자유형: 도형 114">
              <a:extLst>
                <a:ext uri="{FF2B5EF4-FFF2-40B4-BE49-F238E27FC236}">
                  <a16:creationId xmlns:a16="http://schemas.microsoft.com/office/drawing/2014/main" id="{44C7ACB3-F047-4950-AB4F-4002181E254A}"/>
                </a:ext>
              </a:extLst>
            </p:cNvPr>
            <p:cNvSpPr/>
            <p:nvPr/>
          </p:nvSpPr>
          <p:spPr>
            <a:xfrm>
              <a:off x="4755968" y="2271244"/>
              <a:ext cx="1127407" cy="1130068"/>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3" name="자유형: 도형 116">
              <a:extLst>
                <a:ext uri="{FF2B5EF4-FFF2-40B4-BE49-F238E27FC236}">
                  <a16:creationId xmlns:a16="http://schemas.microsoft.com/office/drawing/2014/main" id="{8CD8ED92-DD88-4B6D-8977-21BC11AF7608}"/>
                </a:ext>
              </a:extLst>
            </p:cNvPr>
            <p:cNvSpPr/>
            <p:nvPr/>
          </p:nvSpPr>
          <p:spPr>
            <a:xfrm>
              <a:off x="4708647" y="4079451"/>
              <a:ext cx="1127407" cy="1130068"/>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sp>
        <p:nvSpPr>
          <p:cNvPr id="24" name="Rounded Rectangle 25">
            <a:extLst>
              <a:ext uri="{FF2B5EF4-FFF2-40B4-BE49-F238E27FC236}">
                <a16:creationId xmlns:a16="http://schemas.microsoft.com/office/drawing/2014/main" id="{E34D3E27-0998-4764-98BE-D7873E83658C}"/>
              </a:ext>
            </a:extLst>
          </p:cNvPr>
          <p:cNvSpPr/>
          <p:nvPr/>
        </p:nvSpPr>
        <p:spPr>
          <a:xfrm>
            <a:off x="4816559" y="2871987"/>
            <a:ext cx="435772" cy="319352"/>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26" name="Freeform 53">
            <a:extLst>
              <a:ext uri="{FF2B5EF4-FFF2-40B4-BE49-F238E27FC236}">
                <a16:creationId xmlns:a16="http://schemas.microsoft.com/office/drawing/2014/main" id="{F415846F-341B-4280-9CDC-E0B7D1957E78}"/>
              </a:ext>
            </a:extLst>
          </p:cNvPr>
          <p:cNvSpPr/>
          <p:nvPr/>
        </p:nvSpPr>
        <p:spPr>
          <a:xfrm>
            <a:off x="4813952" y="4854786"/>
            <a:ext cx="370902" cy="380272"/>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80220 w 2296986"/>
              <a:gd name="connsiteY0" fmla="*/ 1747818 h 2354521"/>
              <a:gd name="connsiteX1" fmla="*/ 1828126 w 2296986"/>
              <a:gd name="connsiteY1" fmla="*/ 1826304 h 2354521"/>
              <a:gd name="connsiteX2" fmla="*/ 1955684 w 2296986"/>
              <a:gd name="connsiteY2" fmla="*/ 2095900 h 2354521"/>
              <a:gd name="connsiteX3" fmla="*/ 1683117 w 2296986"/>
              <a:gd name="connsiteY3" fmla="*/ 1962549 h 2354521"/>
              <a:gd name="connsiteX4" fmla="*/ 1529193 w 2296986"/>
              <a:gd name="connsiteY4" fmla="*/ 2354521 h 2354521"/>
              <a:gd name="connsiteX5" fmla="*/ 1381062 w 2296986"/>
              <a:gd name="connsiteY5" fmla="*/ 2120816 h 2354521"/>
              <a:gd name="connsiteX6" fmla="*/ 1496122 w 2296986"/>
              <a:gd name="connsiteY6" fmla="*/ 1788127 h 2354521"/>
              <a:gd name="connsiteX7" fmla="*/ 910069 w 2296986"/>
              <a:gd name="connsiteY7" fmla="*/ 1225390 h 2354521"/>
              <a:gd name="connsiteX8" fmla="*/ 415531 w 2296986"/>
              <a:gd name="connsiteY8" fmla="*/ 2322212 h 2354521"/>
              <a:gd name="connsiteX9" fmla="*/ 293764 w 2296986"/>
              <a:gd name="connsiteY9" fmla="*/ 2052845 h 2354521"/>
              <a:gd name="connsiteX10" fmla="*/ 497994 w 2296986"/>
              <a:gd name="connsiteY10" fmla="*/ 836420 h 2354521"/>
              <a:gd name="connsiteX11" fmla="*/ 11747 w 2296986"/>
              <a:gd name="connsiteY11" fmla="*/ 5505 h 2354521"/>
              <a:gd name="connsiteX12" fmla="*/ 772299 w 2296986"/>
              <a:gd name="connsiteY12" fmla="*/ 578452 h 2354521"/>
              <a:gd name="connsiteX13" fmla="*/ 2042020 w 2296986"/>
              <a:gd name="connsiteY13" fmla="*/ 514597 h 2354521"/>
              <a:gd name="connsiteX14" fmla="*/ 2296986 w 2296986"/>
              <a:gd name="connsiteY14" fmla="*/ 662729 h 2354521"/>
              <a:gd name="connsiteX15" fmla="*/ 1125486 w 2296986"/>
              <a:gd name="connsiteY15" fmla="*/ 1004182 h 2354521"/>
              <a:gd name="connsiteX16" fmla="*/ 1677097 w 2296986"/>
              <a:gd name="connsiteY16" fmla="*/ 1608523 h 2354521"/>
              <a:gd name="connsiteX17" fmla="*/ 2095511 w 2296986"/>
              <a:gd name="connsiteY17" fmla="*/ 1557316 h 2354521"/>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910069 w 2296986"/>
              <a:gd name="connsiteY7" fmla="*/ 1225483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209809 w 2296986"/>
              <a:gd name="connsiteY15" fmla="*/ 996610 h 2354614"/>
              <a:gd name="connsiteX16" fmla="*/ 1677097 w 2296986"/>
              <a:gd name="connsiteY16" fmla="*/ 1608616 h 2354614"/>
              <a:gd name="connsiteX17" fmla="*/ 2095511 w 2296986"/>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63683 w 2296594"/>
              <a:gd name="connsiteY7" fmla="*/ 1325138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56016 w 2296594"/>
              <a:gd name="connsiteY7" fmla="*/ 1302141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594" h="2354614">
                <a:moveTo>
                  <a:pt x="2279828" y="1747911"/>
                </a:moveTo>
                <a:lnTo>
                  <a:pt x="1827734" y="1826397"/>
                </a:lnTo>
                <a:cubicBezTo>
                  <a:pt x="1873911" y="1907728"/>
                  <a:pt x="1985925" y="2047581"/>
                  <a:pt x="1955292" y="2095993"/>
                </a:cubicBezTo>
                <a:cubicBezTo>
                  <a:pt x="1897354" y="2139325"/>
                  <a:pt x="1773581" y="2007092"/>
                  <a:pt x="1682725" y="1962642"/>
                </a:cubicBezTo>
                <a:lnTo>
                  <a:pt x="1528801" y="2354614"/>
                </a:lnTo>
                <a:lnTo>
                  <a:pt x="1380670" y="2120909"/>
                </a:lnTo>
                <a:lnTo>
                  <a:pt x="1495730" y="1788220"/>
                </a:lnTo>
                <a:lnTo>
                  <a:pt x="856016" y="1302141"/>
                </a:lnTo>
                <a:lnTo>
                  <a:pt x="415139" y="2322305"/>
                </a:lnTo>
                <a:lnTo>
                  <a:pt x="293372" y="2052938"/>
                </a:lnTo>
                <a:cubicBezTo>
                  <a:pt x="369114" y="1624466"/>
                  <a:pt x="437192" y="1303314"/>
                  <a:pt x="512934" y="874842"/>
                </a:cubicBezTo>
                <a:cubicBezTo>
                  <a:pt x="317583" y="650129"/>
                  <a:pt x="-71270" y="102295"/>
                  <a:pt x="11355" y="5598"/>
                </a:cubicBezTo>
                <a:cubicBezTo>
                  <a:pt x="111253" y="-52136"/>
                  <a:pt x="623957" y="350637"/>
                  <a:pt x="840899" y="570880"/>
                </a:cubicBezTo>
                <a:lnTo>
                  <a:pt x="2041628" y="514690"/>
                </a:lnTo>
                <a:lnTo>
                  <a:pt x="2296594" y="662822"/>
                </a:lnTo>
                <a:lnTo>
                  <a:pt x="1209417" y="996610"/>
                </a:lnTo>
                <a:lnTo>
                  <a:pt x="1676705" y="1608616"/>
                </a:lnTo>
                <a:cubicBezTo>
                  <a:pt x="1795450" y="1589109"/>
                  <a:pt x="2095119" y="1557409"/>
                  <a:pt x="2095119" y="1557409"/>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27" name="Freeform 55">
            <a:extLst>
              <a:ext uri="{FF2B5EF4-FFF2-40B4-BE49-F238E27FC236}">
                <a16:creationId xmlns:a16="http://schemas.microsoft.com/office/drawing/2014/main" id="{60CCAEAB-13DD-4320-87B2-C136EFC0EB95}"/>
              </a:ext>
            </a:extLst>
          </p:cNvPr>
          <p:cNvSpPr/>
          <p:nvPr/>
        </p:nvSpPr>
        <p:spPr>
          <a:xfrm rot="2700000">
            <a:off x="5927926" y="3679289"/>
            <a:ext cx="306172" cy="750225"/>
          </a:xfrm>
          <a:custGeom>
            <a:avLst/>
            <a:gdLst/>
            <a:ahLst/>
            <a:cxnLst/>
            <a:rect l="l" t="t" r="r" b="b"/>
            <a:pathLst>
              <a:path w="1060423" h="259839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29" name="TextBox 12">
            <a:extLst>
              <a:ext uri="{FF2B5EF4-FFF2-40B4-BE49-F238E27FC236}">
                <a16:creationId xmlns:a16="http://schemas.microsoft.com/office/drawing/2014/main" id="{02818D06-E36F-48BB-8740-ED5B2B36F44A}"/>
              </a:ext>
            </a:extLst>
          </p:cNvPr>
          <p:cNvSpPr txBox="1"/>
          <p:nvPr/>
        </p:nvSpPr>
        <p:spPr>
          <a:xfrm>
            <a:off x="8643431" y="1920826"/>
            <a:ext cx="3220117" cy="523220"/>
          </a:xfrm>
          <a:prstGeom prst="rect">
            <a:avLst/>
          </a:prstGeom>
          <a:noFill/>
        </p:spPr>
        <p:txBody>
          <a:bodyPr wrap="square" lIns="0" rtlCol="0" anchor="ctr">
            <a:spAutoFit/>
          </a:bodyPr>
          <a:lstStyle/>
          <a:p>
            <a:r>
              <a:rPr lang="en-US" altLang="ko-KR" sz="1400" b="1">
                <a:solidFill>
                  <a:schemeClr val="accent3"/>
                </a:solidFill>
                <a:cs typeface="Arial" pitchFamily="34" charset="0"/>
              </a:rPr>
              <a:t>4 TMDS : (Transition Minimized Differential Signaling</a:t>
            </a:r>
            <a:endParaRPr lang="ko-KR" altLang="en-US" sz="1400" b="1">
              <a:solidFill>
                <a:schemeClr val="accent3"/>
              </a:solidFill>
              <a:cs typeface="Arial" pitchFamily="34" charset="0"/>
            </a:endParaRPr>
          </a:p>
        </p:txBody>
      </p:sp>
      <p:sp>
        <p:nvSpPr>
          <p:cNvPr id="31" name="TextBox 12">
            <a:extLst>
              <a:ext uri="{FF2B5EF4-FFF2-40B4-BE49-F238E27FC236}">
                <a16:creationId xmlns:a16="http://schemas.microsoft.com/office/drawing/2014/main" id="{2B9D0210-D7F8-40A4-B2A7-8F9D65307745}"/>
              </a:ext>
            </a:extLst>
          </p:cNvPr>
          <p:cNvSpPr txBox="1"/>
          <p:nvPr/>
        </p:nvSpPr>
        <p:spPr>
          <a:xfrm>
            <a:off x="8878714" y="2474823"/>
            <a:ext cx="2738140" cy="461665"/>
          </a:xfrm>
          <a:prstGeom prst="rect">
            <a:avLst/>
          </a:prstGeom>
          <a:noFill/>
        </p:spPr>
        <p:txBody>
          <a:bodyPr wrap="square" lIns="0" rtlCol="0" anchor="ctr">
            <a:spAutoFit/>
          </a:bodyPr>
          <a:lstStyle/>
          <a:p>
            <a:pPr marL="171450" indent="-171450">
              <a:buFont typeface="Arial" panose="020B0604020202020204" pitchFamily="34" charset="0"/>
              <a:buChar char="•"/>
            </a:pPr>
            <a:r>
              <a:rPr lang="fr-FR" altLang="ko-KR" sz="1200" b="1">
                <a:solidFill>
                  <a:schemeClr val="tx1">
                    <a:lumMod val="75000"/>
                    <a:lumOff val="25000"/>
                  </a:schemeClr>
                </a:solidFill>
                <a:cs typeface="Arial" pitchFamily="34" charset="0"/>
              </a:rPr>
              <a:t>3 canaux pour le signal vidéo (RGB/YCrCb) + audio</a:t>
            </a:r>
          </a:p>
        </p:txBody>
      </p:sp>
      <p:sp>
        <p:nvSpPr>
          <p:cNvPr id="33" name="TextBox 12">
            <a:extLst>
              <a:ext uri="{FF2B5EF4-FFF2-40B4-BE49-F238E27FC236}">
                <a16:creationId xmlns:a16="http://schemas.microsoft.com/office/drawing/2014/main" id="{419E7468-BDF8-4C7A-BE0A-10E9B36CA64D}"/>
              </a:ext>
            </a:extLst>
          </p:cNvPr>
          <p:cNvSpPr txBox="1"/>
          <p:nvPr/>
        </p:nvSpPr>
        <p:spPr>
          <a:xfrm>
            <a:off x="8689688" y="3841293"/>
            <a:ext cx="2738140" cy="461665"/>
          </a:xfrm>
          <a:prstGeom prst="rect">
            <a:avLst/>
          </a:prstGeom>
          <a:noFill/>
        </p:spPr>
        <p:txBody>
          <a:bodyPr wrap="square" lIns="0" rtlCol="0" anchor="ctr">
            <a:spAutoFit/>
          </a:bodyPr>
          <a:lstStyle/>
          <a:p>
            <a:r>
              <a:rPr lang="en-US" altLang="ko-KR" sz="1200" b="1">
                <a:solidFill>
                  <a:schemeClr val="tx1">
                    <a:lumMod val="75000"/>
                    <a:lumOff val="25000"/>
                  </a:schemeClr>
                </a:solidFill>
                <a:cs typeface="Arial" pitchFamily="34" charset="0"/>
              </a:rPr>
              <a:t>CEC : (Consumer Electronics Control)</a:t>
            </a:r>
          </a:p>
        </p:txBody>
      </p:sp>
      <p:sp>
        <p:nvSpPr>
          <p:cNvPr id="35" name="TextBox 12">
            <a:extLst>
              <a:ext uri="{FF2B5EF4-FFF2-40B4-BE49-F238E27FC236}">
                <a16:creationId xmlns:a16="http://schemas.microsoft.com/office/drawing/2014/main" id="{891F6418-9DBA-4C15-BE2A-9D748E63E297}"/>
              </a:ext>
            </a:extLst>
          </p:cNvPr>
          <p:cNvSpPr txBox="1"/>
          <p:nvPr/>
        </p:nvSpPr>
        <p:spPr>
          <a:xfrm>
            <a:off x="8689688" y="3377062"/>
            <a:ext cx="2738140" cy="461665"/>
          </a:xfrm>
          <a:prstGeom prst="rect">
            <a:avLst/>
          </a:prstGeom>
          <a:noFill/>
        </p:spPr>
        <p:txBody>
          <a:bodyPr wrap="square" lIns="0" rtlCol="0" anchor="ctr">
            <a:spAutoFit/>
          </a:bodyPr>
          <a:lstStyle/>
          <a:p>
            <a:r>
              <a:rPr lang="en-US" altLang="ko-KR" sz="1200" b="1">
                <a:solidFill>
                  <a:schemeClr val="tx1">
                    <a:lumMod val="75000"/>
                    <a:lumOff val="25000"/>
                  </a:schemeClr>
                </a:solidFill>
                <a:cs typeface="Arial" pitchFamily="34" charset="0"/>
              </a:rPr>
              <a:t>DDC : (Display Data Channel) (bus I²C)</a:t>
            </a:r>
          </a:p>
        </p:txBody>
      </p:sp>
      <p:sp>
        <p:nvSpPr>
          <p:cNvPr id="37" name="TextBox 12">
            <a:extLst>
              <a:ext uri="{FF2B5EF4-FFF2-40B4-BE49-F238E27FC236}">
                <a16:creationId xmlns:a16="http://schemas.microsoft.com/office/drawing/2014/main" id="{A2F7F732-6EE2-4E05-A66E-29FB589E4301}"/>
              </a:ext>
            </a:extLst>
          </p:cNvPr>
          <p:cNvSpPr txBox="1"/>
          <p:nvPr/>
        </p:nvSpPr>
        <p:spPr>
          <a:xfrm>
            <a:off x="8878714" y="2999081"/>
            <a:ext cx="2738140" cy="276999"/>
          </a:xfrm>
          <a:prstGeom prst="rect">
            <a:avLst/>
          </a:prstGeom>
          <a:noFill/>
        </p:spPr>
        <p:txBody>
          <a:bodyPr wrap="square" lIns="0" rtlCol="0" anchor="ctr">
            <a:spAutoFit/>
          </a:bodyPr>
          <a:lstStyle/>
          <a:p>
            <a:pPr marL="171450" indent="-171450">
              <a:buFont typeface="Arial" panose="020B0604020202020204" pitchFamily="34" charset="0"/>
              <a:buChar char="•"/>
            </a:pPr>
            <a:r>
              <a:rPr lang="en-US" altLang="ko-KR" sz="1200" b="1">
                <a:solidFill>
                  <a:schemeClr val="tx1">
                    <a:lumMod val="75000"/>
                    <a:lumOff val="25000"/>
                  </a:schemeClr>
                </a:solidFill>
                <a:cs typeface="Arial" pitchFamily="34" charset="0"/>
              </a:rPr>
              <a:t>1 signal d’horloge</a:t>
            </a:r>
          </a:p>
        </p:txBody>
      </p:sp>
      <p:sp>
        <p:nvSpPr>
          <p:cNvPr id="39" name="TextBox 12">
            <a:extLst>
              <a:ext uri="{FF2B5EF4-FFF2-40B4-BE49-F238E27FC236}">
                <a16:creationId xmlns:a16="http://schemas.microsoft.com/office/drawing/2014/main" id="{0EBF63AA-40F4-4289-8EA7-C67628E89800}"/>
              </a:ext>
            </a:extLst>
          </p:cNvPr>
          <p:cNvSpPr txBox="1"/>
          <p:nvPr/>
        </p:nvSpPr>
        <p:spPr>
          <a:xfrm>
            <a:off x="8689688" y="4375768"/>
            <a:ext cx="2738140" cy="276999"/>
          </a:xfrm>
          <a:prstGeom prst="rect">
            <a:avLst/>
          </a:prstGeom>
          <a:noFill/>
        </p:spPr>
        <p:txBody>
          <a:bodyPr wrap="square" lIns="0" rtlCol="0" anchor="ctr">
            <a:spAutoFit/>
          </a:bodyPr>
          <a:lstStyle/>
          <a:p>
            <a:r>
              <a:rPr lang="en-US" altLang="ko-KR" sz="1200" b="1">
                <a:solidFill>
                  <a:schemeClr val="tx1">
                    <a:lumMod val="75000"/>
                    <a:lumOff val="25000"/>
                  </a:schemeClr>
                </a:solidFill>
                <a:cs typeface="Arial" pitchFamily="34" charset="0"/>
              </a:rPr>
              <a:t>HPD : (Hot Plug Detection) </a:t>
            </a:r>
          </a:p>
        </p:txBody>
      </p:sp>
      <p:sp>
        <p:nvSpPr>
          <p:cNvPr id="41" name="TextBox 12">
            <a:extLst>
              <a:ext uri="{FF2B5EF4-FFF2-40B4-BE49-F238E27FC236}">
                <a16:creationId xmlns:a16="http://schemas.microsoft.com/office/drawing/2014/main" id="{901BBE98-C707-4E46-BC57-D65CC379FA19}"/>
              </a:ext>
            </a:extLst>
          </p:cNvPr>
          <p:cNvSpPr txBox="1"/>
          <p:nvPr/>
        </p:nvSpPr>
        <p:spPr>
          <a:xfrm>
            <a:off x="8689688" y="4709955"/>
            <a:ext cx="2738140" cy="276999"/>
          </a:xfrm>
          <a:prstGeom prst="rect">
            <a:avLst/>
          </a:prstGeom>
          <a:noFill/>
        </p:spPr>
        <p:txBody>
          <a:bodyPr wrap="square" lIns="0" rtlCol="0" anchor="ctr">
            <a:spAutoFit/>
          </a:bodyPr>
          <a:lstStyle/>
          <a:p>
            <a:r>
              <a:rPr lang="en-US" altLang="ko-KR" sz="1200" b="1">
                <a:solidFill>
                  <a:schemeClr val="tx1">
                    <a:lumMod val="75000"/>
                    <a:lumOff val="25000"/>
                  </a:schemeClr>
                </a:solidFill>
                <a:cs typeface="Arial" pitchFamily="34" charset="0"/>
              </a:rPr>
              <a:t>+5 V</a:t>
            </a:r>
          </a:p>
        </p:txBody>
      </p:sp>
      <p:grpSp>
        <p:nvGrpSpPr>
          <p:cNvPr id="49" name="Group 2">
            <a:extLst>
              <a:ext uri="{FF2B5EF4-FFF2-40B4-BE49-F238E27FC236}">
                <a16:creationId xmlns:a16="http://schemas.microsoft.com/office/drawing/2014/main" id="{5DC46456-6B39-4C83-8140-FFDE5509DFE4}"/>
              </a:ext>
            </a:extLst>
          </p:cNvPr>
          <p:cNvGrpSpPr/>
          <p:nvPr/>
        </p:nvGrpSpPr>
        <p:grpSpPr>
          <a:xfrm>
            <a:off x="8472795" y="5358276"/>
            <a:ext cx="2612774" cy="1428951"/>
            <a:chOff x="8321035" y="1943429"/>
            <a:chExt cx="2612774" cy="1428951"/>
          </a:xfrm>
        </p:grpSpPr>
        <p:pic>
          <p:nvPicPr>
            <p:cNvPr id="50" name="Picture 2" descr="Description de cette image, également commentée ci-après">
              <a:extLst>
                <a:ext uri="{FF2B5EF4-FFF2-40B4-BE49-F238E27FC236}">
                  <a16:creationId xmlns:a16="http://schemas.microsoft.com/office/drawing/2014/main" id="{543B4C97-5D21-42BB-9C2A-4214868018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1035" y="1943429"/>
              <a:ext cx="2612774" cy="1073687"/>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1">
              <a:extLst>
                <a:ext uri="{FF2B5EF4-FFF2-40B4-BE49-F238E27FC236}">
                  <a16:creationId xmlns:a16="http://schemas.microsoft.com/office/drawing/2014/main" id="{F0F8548F-E2A8-4F72-8D9E-E573DBF2D474}"/>
                </a:ext>
              </a:extLst>
            </p:cNvPr>
            <p:cNvSpPr txBox="1"/>
            <p:nvPr/>
          </p:nvSpPr>
          <p:spPr>
            <a:xfrm>
              <a:off x="9220515" y="3003048"/>
              <a:ext cx="813813" cy="369332"/>
            </a:xfrm>
            <a:prstGeom prst="rect">
              <a:avLst/>
            </a:prstGeom>
            <a:noFill/>
          </p:spPr>
          <p:txBody>
            <a:bodyPr wrap="none" rtlCol="0">
              <a:spAutoFit/>
            </a:bodyPr>
            <a:lstStyle/>
            <a:p>
              <a:r>
                <a:rPr lang="fr-FR" dirty="0"/>
                <a:t>Type A</a:t>
              </a:r>
              <a:endParaRPr lang="en-US" dirty="0"/>
            </a:p>
          </p:txBody>
        </p:sp>
      </p:grpSp>
      <p:sp>
        <p:nvSpPr>
          <p:cNvPr id="53" name="TextBox 12">
            <a:extLst>
              <a:ext uri="{FF2B5EF4-FFF2-40B4-BE49-F238E27FC236}">
                <a16:creationId xmlns:a16="http://schemas.microsoft.com/office/drawing/2014/main" id="{3901E62E-E179-46EE-9475-D09D16CDA285}"/>
              </a:ext>
            </a:extLst>
          </p:cNvPr>
          <p:cNvSpPr txBox="1"/>
          <p:nvPr/>
        </p:nvSpPr>
        <p:spPr>
          <a:xfrm>
            <a:off x="425622" y="5491853"/>
            <a:ext cx="4017498" cy="461665"/>
          </a:xfrm>
          <a:prstGeom prst="rect">
            <a:avLst/>
          </a:prstGeom>
          <a:noFill/>
        </p:spPr>
        <p:txBody>
          <a:bodyPr wrap="square" lIns="0" rtlCol="0" anchor="ctr">
            <a:spAutoFit/>
          </a:bodyPr>
          <a:lstStyle/>
          <a:p>
            <a:r>
              <a:rPr lang="fr-FR" altLang="ko-KR" sz="1200" b="1">
                <a:solidFill>
                  <a:schemeClr val="tx1">
                    <a:lumMod val="75000"/>
                    <a:lumOff val="25000"/>
                  </a:schemeClr>
                </a:solidFill>
                <a:cs typeface="Arial" pitchFamily="34" charset="0"/>
              </a:rPr>
              <a:t>Pour la suite des recherches :</a:t>
            </a:r>
          </a:p>
          <a:p>
            <a:r>
              <a:rPr lang="fr-FR" altLang="ko-KR" sz="1200" b="1">
                <a:solidFill>
                  <a:schemeClr val="tx1">
                    <a:lumMod val="75000"/>
                    <a:lumOff val="25000"/>
                  </a:schemeClr>
                </a:solidFill>
                <a:cs typeface="Arial" pitchFamily="34" charset="0"/>
              </a:rPr>
              <a:t>	standard DVI (Digital Video Interface)</a:t>
            </a:r>
          </a:p>
        </p:txBody>
      </p:sp>
      <p:grpSp>
        <p:nvGrpSpPr>
          <p:cNvPr id="28" name="Groupe 27">
            <a:extLst>
              <a:ext uri="{FF2B5EF4-FFF2-40B4-BE49-F238E27FC236}">
                <a16:creationId xmlns:a16="http://schemas.microsoft.com/office/drawing/2014/main" id="{A21218E0-4366-47B6-9CE3-3939DFBF1F36}"/>
              </a:ext>
            </a:extLst>
          </p:cNvPr>
          <p:cNvGrpSpPr/>
          <p:nvPr/>
        </p:nvGrpSpPr>
        <p:grpSpPr>
          <a:xfrm>
            <a:off x="11384107" y="6086304"/>
            <a:ext cx="512619" cy="526472"/>
            <a:chOff x="6491258" y="5109327"/>
            <a:chExt cx="958096" cy="958096"/>
          </a:xfrm>
        </p:grpSpPr>
        <p:sp>
          <p:nvSpPr>
            <p:cNvPr id="30" name="TextBox 34">
              <a:extLst>
                <a:ext uri="{FF2B5EF4-FFF2-40B4-BE49-F238E27FC236}">
                  <a16:creationId xmlns:a16="http://schemas.microsoft.com/office/drawing/2014/main" id="{14584BE4-E276-4F63-8BEA-6842BC84D79E}"/>
                </a:ext>
              </a:extLst>
            </p:cNvPr>
            <p:cNvSpPr txBox="1"/>
            <p:nvPr/>
          </p:nvSpPr>
          <p:spPr>
            <a:xfrm>
              <a:off x="6491258" y="5289231"/>
              <a:ext cx="958096" cy="616115"/>
            </a:xfrm>
            <a:prstGeom prst="rect">
              <a:avLst/>
            </a:prstGeom>
            <a:noFill/>
          </p:spPr>
          <p:txBody>
            <a:bodyPr wrap="square" lIns="108000" rIns="108000" rtlCol="0">
              <a:spAutoFit/>
            </a:bodyPr>
            <a:lstStyle/>
            <a:p>
              <a:pPr algn="ctr"/>
              <a:r>
                <a:rPr lang="en-US" altLang="ko-KR" sz="1600" b="1">
                  <a:cs typeface="Arial" pitchFamily="34" charset="0"/>
                </a:rPr>
                <a:t>18</a:t>
              </a:r>
              <a:endParaRPr lang="ko-KR" altLang="en-US" sz="1600" b="1">
                <a:cs typeface="Arial" pitchFamily="34" charset="0"/>
              </a:endParaRPr>
            </a:p>
          </p:txBody>
        </p:sp>
        <p:sp>
          <p:nvSpPr>
            <p:cNvPr id="32" name="Freeform: Shape 47">
              <a:extLst>
                <a:ext uri="{FF2B5EF4-FFF2-40B4-BE49-F238E27FC236}">
                  <a16:creationId xmlns:a16="http://schemas.microsoft.com/office/drawing/2014/main" id="{6F1C9E54-B158-48B8-A030-EA28050BFDFC}"/>
                </a:ext>
              </a:extLst>
            </p:cNvPr>
            <p:cNvSpPr/>
            <p:nvPr/>
          </p:nvSpPr>
          <p:spPr>
            <a:xfrm>
              <a:off x="6491258" y="5109327"/>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4"/>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693104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93B1B118-F505-4515-85EB-DF3A6D81B1CF}"/>
              </a:ext>
            </a:extLst>
          </p:cNvPr>
          <p:cNvGrpSpPr/>
          <p:nvPr/>
        </p:nvGrpSpPr>
        <p:grpSpPr>
          <a:xfrm>
            <a:off x="6491258" y="2232155"/>
            <a:ext cx="4428788" cy="1354217"/>
            <a:chOff x="6557475" y="1411926"/>
            <a:chExt cx="4507692" cy="1354217"/>
          </a:xfrm>
        </p:grpSpPr>
        <p:sp>
          <p:nvSpPr>
            <p:cNvPr id="21" name="TextBox 20">
              <a:extLst>
                <a:ext uri="{FF2B5EF4-FFF2-40B4-BE49-F238E27FC236}">
                  <a16:creationId xmlns:a16="http://schemas.microsoft.com/office/drawing/2014/main" id="{E7C279EB-25F2-4AAC-812A-C5EF117055F7}"/>
                </a:ext>
              </a:extLst>
            </p:cNvPr>
            <p:cNvSpPr txBox="1"/>
            <p:nvPr/>
          </p:nvSpPr>
          <p:spPr>
            <a:xfrm>
              <a:off x="6557475" y="1750480"/>
              <a:ext cx="4507692" cy="1015663"/>
            </a:xfrm>
            <a:prstGeom prst="rect">
              <a:avLst/>
            </a:prstGeom>
            <a:noFill/>
          </p:spPr>
          <p:txBody>
            <a:bodyPr wrap="square" rtlCol="0">
              <a:spAutoFit/>
            </a:bodyPr>
            <a:lstStyle/>
            <a:p>
              <a:r>
                <a:rPr lang="en-US" altLang="ko-KR" sz="1200">
                  <a:solidFill>
                    <a:schemeClr val="bg1"/>
                  </a:solidFill>
                  <a:cs typeface="Arial" pitchFamily="34" charset="0"/>
                </a:rPr>
                <a:t>Organigramme – Composition des groupes</a:t>
              </a:r>
            </a:p>
            <a:p>
              <a:r>
                <a:rPr lang="en-US" altLang="ko-KR" sz="1200">
                  <a:solidFill>
                    <a:schemeClr val="bg1"/>
                  </a:solidFill>
                  <a:cs typeface="Arial" pitchFamily="34" charset="0"/>
                </a:rPr>
                <a:t>Cycle en V</a:t>
              </a:r>
            </a:p>
            <a:p>
              <a:r>
                <a:rPr lang="en-US" altLang="ko-KR" sz="1200">
                  <a:solidFill>
                    <a:schemeClr val="bg1"/>
                  </a:solidFill>
                  <a:cs typeface="Arial" pitchFamily="34" charset="0"/>
                </a:rPr>
                <a:t>Diagramme de Gantt </a:t>
              </a:r>
            </a:p>
            <a:p>
              <a:endParaRPr lang="en-US" altLang="ko-KR" sz="1200">
                <a:solidFill>
                  <a:schemeClr val="bg1"/>
                </a:solidFill>
                <a:cs typeface="Arial" pitchFamily="34" charset="0"/>
              </a:endParaRPr>
            </a:p>
            <a:p>
              <a:endParaRPr lang="en-US" altLang="ko-KR" sz="1200">
                <a:solidFill>
                  <a:schemeClr val="bg1"/>
                </a:solidFill>
                <a:cs typeface="Arial" pitchFamily="34" charset="0"/>
              </a:endParaRPr>
            </a:p>
          </p:txBody>
        </p:sp>
        <p:sp>
          <p:nvSpPr>
            <p:cNvPr id="22" name="TextBox 21">
              <a:extLst>
                <a:ext uri="{FF2B5EF4-FFF2-40B4-BE49-F238E27FC236}">
                  <a16:creationId xmlns:a16="http://schemas.microsoft.com/office/drawing/2014/main" id="{710B0A2E-B69D-4686-9B34-E9CF61AD14CF}"/>
                </a:ext>
              </a:extLst>
            </p:cNvPr>
            <p:cNvSpPr txBox="1"/>
            <p:nvPr/>
          </p:nvSpPr>
          <p:spPr>
            <a:xfrm>
              <a:off x="6557475" y="1411926"/>
              <a:ext cx="4507692" cy="369332"/>
            </a:xfrm>
            <a:prstGeom prst="rect">
              <a:avLst/>
            </a:prstGeom>
            <a:noFill/>
          </p:spPr>
          <p:txBody>
            <a:bodyPr wrap="square" lIns="108000" rIns="108000" rtlCol="0">
              <a:spAutoFit/>
            </a:bodyPr>
            <a:lstStyle/>
            <a:p>
              <a:r>
                <a:rPr lang="en-US" altLang="ko-KR" b="1">
                  <a:solidFill>
                    <a:schemeClr val="bg1"/>
                  </a:solidFill>
                  <a:cs typeface="Arial" pitchFamily="34" charset="0"/>
                </a:rPr>
                <a:t>Gestion de projet</a:t>
              </a:r>
              <a:endParaRPr lang="ko-KR" altLang="en-US" b="1">
                <a:solidFill>
                  <a:schemeClr val="bg1"/>
                </a:solidFill>
                <a:cs typeface="Arial" pitchFamily="34" charset="0"/>
              </a:endParaRPr>
            </a:p>
          </p:txBody>
        </p:sp>
      </p:grpSp>
      <p:grpSp>
        <p:nvGrpSpPr>
          <p:cNvPr id="4" name="Groupe 3">
            <a:extLst>
              <a:ext uri="{FF2B5EF4-FFF2-40B4-BE49-F238E27FC236}">
                <a16:creationId xmlns:a16="http://schemas.microsoft.com/office/drawing/2014/main" id="{ACC5E5CF-3FEF-454D-8024-C5D4102E7C41}"/>
              </a:ext>
            </a:extLst>
          </p:cNvPr>
          <p:cNvGrpSpPr/>
          <p:nvPr/>
        </p:nvGrpSpPr>
        <p:grpSpPr>
          <a:xfrm>
            <a:off x="4753009" y="790578"/>
            <a:ext cx="958096" cy="958096"/>
            <a:chOff x="4753009" y="790578"/>
            <a:chExt cx="958096" cy="958096"/>
          </a:xfrm>
        </p:grpSpPr>
        <p:sp>
          <p:nvSpPr>
            <p:cNvPr id="23" name="TextBox 22">
              <a:extLst>
                <a:ext uri="{FF2B5EF4-FFF2-40B4-BE49-F238E27FC236}">
                  <a16:creationId xmlns:a16="http://schemas.microsoft.com/office/drawing/2014/main" id="{A1331986-E857-4609-B617-F76377A73F02}"/>
                </a:ext>
              </a:extLst>
            </p:cNvPr>
            <p:cNvSpPr txBox="1"/>
            <p:nvPr/>
          </p:nvSpPr>
          <p:spPr>
            <a:xfrm>
              <a:off x="4753009" y="1008016"/>
              <a:ext cx="958096" cy="523220"/>
            </a:xfrm>
            <a:prstGeom prst="rect">
              <a:avLst/>
            </a:prstGeom>
            <a:noFill/>
          </p:spPr>
          <p:txBody>
            <a:bodyPr wrap="square" lIns="108000" rIns="108000" rtlCol="0">
              <a:spAutoFit/>
            </a:bodyPr>
            <a:lstStyle/>
            <a:p>
              <a:pPr algn="ctr"/>
              <a:r>
                <a:rPr lang="en-US" altLang="ko-KR" sz="2800" b="1">
                  <a:solidFill>
                    <a:schemeClr val="bg1"/>
                  </a:solidFill>
                  <a:cs typeface="Arial" pitchFamily="34" charset="0"/>
                </a:rPr>
                <a:t>01</a:t>
              </a:r>
              <a:endParaRPr lang="ko-KR" altLang="en-US" sz="2800" b="1">
                <a:solidFill>
                  <a:schemeClr val="bg1"/>
                </a:solidFill>
                <a:cs typeface="Arial" pitchFamily="34" charset="0"/>
              </a:endParaRPr>
            </a:p>
          </p:txBody>
        </p:sp>
        <p:sp>
          <p:nvSpPr>
            <p:cNvPr id="45" name="Freeform: Shape 44">
              <a:extLst>
                <a:ext uri="{FF2B5EF4-FFF2-40B4-BE49-F238E27FC236}">
                  <a16:creationId xmlns:a16="http://schemas.microsoft.com/office/drawing/2014/main" id="{AD1B7BFE-C7D7-4846-B6EF-E78809137F86}"/>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a:p>
          </p:txBody>
        </p:sp>
      </p:grpSp>
      <p:grpSp>
        <p:nvGrpSpPr>
          <p:cNvPr id="24" name="Group 23">
            <a:extLst>
              <a:ext uri="{FF2B5EF4-FFF2-40B4-BE49-F238E27FC236}">
                <a16:creationId xmlns:a16="http://schemas.microsoft.com/office/drawing/2014/main" id="{7D39D320-44C3-45A3-BB6D-400026F3020C}"/>
              </a:ext>
            </a:extLst>
          </p:cNvPr>
          <p:cNvGrpSpPr/>
          <p:nvPr/>
        </p:nvGrpSpPr>
        <p:grpSpPr>
          <a:xfrm>
            <a:off x="6096000" y="726056"/>
            <a:ext cx="4428788" cy="984885"/>
            <a:chOff x="6557475" y="1411926"/>
            <a:chExt cx="4507692" cy="984885"/>
          </a:xfrm>
        </p:grpSpPr>
        <p:sp>
          <p:nvSpPr>
            <p:cNvPr id="25" name="TextBox 24">
              <a:extLst>
                <a:ext uri="{FF2B5EF4-FFF2-40B4-BE49-F238E27FC236}">
                  <a16:creationId xmlns:a16="http://schemas.microsoft.com/office/drawing/2014/main" id="{E52B1483-4729-4FCB-8A42-9C3435FD0447}"/>
                </a:ext>
              </a:extLst>
            </p:cNvPr>
            <p:cNvSpPr txBox="1"/>
            <p:nvPr/>
          </p:nvSpPr>
          <p:spPr>
            <a:xfrm>
              <a:off x="6557475" y="1750480"/>
              <a:ext cx="4507692" cy="646331"/>
            </a:xfrm>
            <a:prstGeom prst="rect">
              <a:avLst/>
            </a:prstGeom>
            <a:noFill/>
          </p:spPr>
          <p:txBody>
            <a:bodyPr wrap="square" rtlCol="0">
              <a:spAutoFit/>
            </a:bodyPr>
            <a:lstStyle/>
            <a:p>
              <a:r>
                <a:rPr lang="en-US" altLang="ko-KR" sz="1200">
                  <a:solidFill>
                    <a:schemeClr val="bg1"/>
                  </a:solidFill>
                  <a:cs typeface="Arial" pitchFamily="34" charset="0"/>
                </a:rPr>
                <a:t>Analyse du cahier des charges</a:t>
              </a:r>
            </a:p>
            <a:p>
              <a:r>
                <a:rPr lang="en-US" altLang="ko-KR" sz="1200">
                  <a:solidFill>
                    <a:schemeClr val="bg1"/>
                  </a:solidFill>
                  <a:cs typeface="Arial" pitchFamily="34" charset="0"/>
                </a:rPr>
                <a:t>Définition des besoins des parties prenantes</a:t>
              </a:r>
            </a:p>
            <a:p>
              <a:r>
                <a:rPr lang="en-US" altLang="ko-KR" sz="1200">
                  <a:solidFill>
                    <a:schemeClr val="bg1"/>
                  </a:solidFill>
                  <a:cs typeface="Arial" pitchFamily="34" charset="0"/>
                </a:rPr>
                <a:t>Décomposition du système</a:t>
              </a:r>
            </a:p>
          </p:txBody>
        </p:sp>
        <p:sp>
          <p:nvSpPr>
            <p:cNvPr id="26" name="TextBox 25">
              <a:extLst>
                <a:ext uri="{FF2B5EF4-FFF2-40B4-BE49-F238E27FC236}">
                  <a16:creationId xmlns:a16="http://schemas.microsoft.com/office/drawing/2014/main" id="{4104EDEA-EFF2-4A05-A482-92CFDD885CEF}"/>
                </a:ext>
              </a:extLst>
            </p:cNvPr>
            <p:cNvSpPr txBox="1"/>
            <p:nvPr/>
          </p:nvSpPr>
          <p:spPr>
            <a:xfrm>
              <a:off x="6557475" y="1411926"/>
              <a:ext cx="4507692" cy="369332"/>
            </a:xfrm>
            <a:prstGeom prst="rect">
              <a:avLst/>
            </a:prstGeom>
            <a:noFill/>
          </p:spPr>
          <p:txBody>
            <a:bodyPr wrap="square" lIns="108000" rIns="108000" rtlCol="0">
              <a:spAutoFit/>
            </a:bodyPr>
            <a:lstStyle/>
            <a:p>
              <a:r>
                <a:rPr lang="fr-FR" altLang="ko-KR" b="1">
                  <a:solidFill>
                    <a:schemeClr val="bg1"/>
                  </a:solidFill>
                  <a:cs typeface="Arial" pitchFamily="34" charset="0"/>
                </a:rPr>
                <a:t>Ingénierie Système</a:t>
              </a:r>
              <a:endParaRPr lang="ko-KR" altLang="en-US" b="1">
                <a:solidFill>
                  <a:schemeClr val="bg1"/>
                </a:solidFill>
                <a:cs typeface="Arial" pitchFamily="34" charset="0"/>
              </a:endParaRPr>
            </a:p>
          </p:txBody>
        </p:sp>
      </p:grpSp>
      <p:grpSp>
        <p:nvGrpSpPr>
          <p:cNvPr id="3" name="Groupe 2">
            <a:extLst>
              <a:ext uri="{FF2B5EF4-FFF2-40B4-BE49-F238E27FC236}">
                <a16:creationId xmlns:a16="http://schemas.microsoft.com/office/drawing/2014/main" id="{63F4D93F-8E94-49E4-BCF3-B8A0DEE8A9FA}"/>
              </a:ext>
            </a:extLst>
          </p:cNvPr>
          <p:cNvGrpSpPr/>
          <p:nvPr/>
        </p:nvGrpSpPr>
        <p:grpSpPr>
          <a:xfrm>
            <a:off x="5350009" y="2230161"/>
            <a:ext cx="958096" cy="958096"/>
            <a:chOff x="5350009" y="2230161"/>
            <a:chExt cx="958096" cy="958096"/>
          </a:xfrm>
        </p:grpSpPr>
        <p:sp>
          <p:nvSpPr>
            <p:cNvPr id="27" name="TextBox 26">
              <a:extLst>
                <a:ext uri="{FF2B5EF4-FFF2-40B4-BE49-F238E27FC236}">
                  <a16:creationId xmlns:a16="http://schemas.microsoft.com/office/drawing/2014/main" id="{2FA08F88-D243-4550-8E31-B93DA73D17CE}"/>
                </a:ext>
              </a:extLst>
            </p:cNvPr>
            <p:cNvSpPr txBox="1"/>
            <p:nvPr/>
          </p:nvSpPr>
          <p:spPr>
            <a:xfrm>
              <a:off x="5350009" y="2447599"/>
              <a:ext cx="958096" cy="523220"/>
            </a:xfrm>
            <a:prstGeom prst="rect">
              <a:avLst/>
            </a:prstGeom>
            <a:noFill/>
          </p:spPr>
          <p:txBody>
            <a:bodyPr wrap="square" lIns="108000" rIns="108000" rtlCol="0">
              <a:spAutoFit/>
            </a:bodyPr>
            <a:lstStyle/>
            <a:p>
              <a:pPr algn="ctr"/>
              <a:r>
                <a:rPr lang="en-US" altLang="ko-KR" sz="2800" b="1">
                  <a:solidFill>
                    <a:schemeClr val="bg1"/>
                  </a:solidFill>
                  <a:cs typeface="Arial" pitchFamily="34" charset="0"/>
                </a:rPr>
                <a:t>02</a:t>
              </a:r>
              <a:endParaRPr lang="ko-KR" altLang="en-US" sz="2800" b="1">
                <a:solidFill>
                  <a:schemeClr val="bg1"/>
                </a:solidFill>
                <a:cs typeface="Arial" pitchFamily="34" charset="0"/>
              </a:endParaRPr>
            </a:p>
          </p:txBody>
        </p:sp>
        <p:sp>
          <p:nvSpPr>
            <p:cNvPr id="46" name="Freeform: Shape 45">
              <a:extLst>
                <a:ext uri="{FF2B5EF4-FFF2-40B4-BE49-F238E27FC236}">
                  <a16:creationId xmlns:a16="http://schemas.microsoft.com/office/drawing/2014/main" id="{29B487FA-C5D3-415D-9C56-BE12457EB2F4}"/>
                </a:ext>
              </a:extLst>
            </p:cNvPr>
            <p:cNvSpPr/>
            <p:nvPr/>
          </p:nvSpPr>
          <p:spPr>
            <a:xfrm>
              <a:off x="5350009" y="2230161"/>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2"/>
            </a:solidFill>
            <a:ln w="9525" cap="flat">
              <a:noFill/>
              <a:prstDash val="solid"/>
              <a:miter/>
            </a:ln>
          </p:spPr>
          <p:txBody>
            <a:bodyPr rtlCol="0" anchor="ctr"/>
            <a:lstStyle/>
            <a:p>
              <a:endParaRPr lang="en-US"/>
            </a:p>
          </p:txBody>
        </p:sp>
      </p:grpSp>
      <p:grpSp>
        <p:nvGrpSpPr>
          <p:cNvPr id="55" name="Group 54">
            <a:extLst>
              <a:ext uri="{FF2B5EF4-FFF2-40B4-BE49-F238E27FC236}">
                <a16:creationId xmlns:a16="http://schemas.microsoft.com/office/drawing/2014/main" id="{41943C8E-7316-4346-AF7D-CBEB760F9A17}"/>
              </a:ext>
            </a:extLst>
          </p:cNvPr>
          <p:cNvGrpSpPr/>
          <p:nvPr/>
        </p:nvGrpSpPr>
        <p:grpSpPr>
          <a:xfrm>
            <a:off x="5920633" y="3669744"/>
            <a:ext cx="5595548" cy="1617822"/>
            <a:chOff x="5800477" y="3669744"/>
            <a:chExt cx="5595548" cy="1617822"/>
          </a:xfrm>
        </p:grpSpPr>
        <p:grpSp>
          <p:nvGrpSpPr>
            <p:cNvPr id="28" name="Group 27">
              <a:extLst>
                <a:ext uri="{FF2B5EF4-FFF2-40B4-BE49-F238E27FC236}">
                  <a16:creationId xmlns:a16="http://schemas.microsoft.com/office/drawing/2014/main" id="{69FCB8E2-BFA8-4C4D-97A9-E20899D344C9}"/>
                </a:ext>
              </a:extLst>
            </p:cNvPr>
            <p:cNvGrpSpPr/>
            <p:nvPr/>
          </p:nvGrpSpPr>
          <p:grpSpPr>
            <a:xfrm>
              <a:off x="6967237" y="3748683"/>
              <a:ext cx="4428788" cy="1538883"/>
              <a:chOff x="6557475" y="1411926"/>
              <a:chExt cx="4507692" cy="1538883"/>
            </a:xfrm>
          </p:grpSpPr>
          <p:sp>
            <p:nvSpPr>
              <p:cNvPr id="29" name="TextBox 28">
                <a:extLst>
                  <a:ext uri="{FF2B5EF4-FFF2-40B4-BE49-F238E27FC236}">
                    <a16:creationId xmlns:a16="http://schemas.microsoft.com/office/drawing/2014/main" id="{EB7BC9CB-C0B8-4DE9-99B3-27BACBC4E04A}"/>
                  </a:ext>
                </a:extLst>
              </p:cNvPr>
              <p:cNvSpPr txBox="1"/>
              <p:nvPr/>
            </p:nvSpPr>
            <p:spPr>
              <a:xfrm>
                <a:off x="6557475" y="1750480"/>
                <a:ext cx="4507692" cy="1200329"/>
              </a:xfrm>
              <a:prstGeom prst="rect">
                <a:avLst/>
              </a:prstGeom>
              <a:noFill/>
            </p:spPr>
            <p:txBody>
              <a:bodyPr wrap="square" rtlCol="0">
                <a:spAutoFit/>
              </a:bodyPr>
              <a:lstStyle/>
              <a:p>
                <a:r>
                  <a:rPr lang="fr-FR" altLang="ko-KR" sz="1200">
                    <a:solidFill>
                      <a:schemeClr val="bg1"/>
                    </a:solidFill>
                    <a:cs typeface="Arial" pitchFamily="34" charset="0"/>
                  </a:rPr>
                  <a:t>Analyse et génération de flux vidéos - Liaison FPGA-MCU</a:t>
                </a:r>
              </a:p>
              <a:p>
                <a:r>
                  <a:rPr lang="fr-FR" altLang="ko-KR" sz="1200">
                    <a:solidFill>
                      <a:schemeClr val="bg1"/>
                    </a:solidFill>
                    <a:cs typeface="Arial" pitchFamily="34" charset="0"/>
                  </a:rPr>
                  <a:t>Bus de Communication série</a:t>
                </a:r>
              </a:p>
              <a:p>
                <a:r>
                  <a:rPr lang="en-US" altLang="ko-KR" sz="1200">
                    <a:solidFill>
                      <a:schemeClr val="bg1"/>
                    </a:solidFill>
                    <a:cs typeface="Arial" pitchFamily="34" charset="0"/>
                  </a:rPr>
                  <a:t>Réalisation d’une IHM bidirectionnelle</a:t>
                </a:r>
              </a:p>
              <a:p>
                <a:endParaRPr lang="fr-FR" altLang="ko-KR" sz="1200">
                  <a:solidFill>
                    <a:schemeClr val="bg1"/>
                  </a:solidFill>
                  <a:cs typeface="Arial" pitchFamily="34" charset="0"/>
                </a:endParaRPr>
              </a:p>
              <a:p>
                <a:r>
                  <a:rPr lang="fr-FR" altLang="ko-KR" sz="1200">
                    <a:solidFill>
                      <a:schemeClr val="bg1"/>
                    </a:solidFill>
                    <a:cs typeface="Arial" pitchFamily="34" charset="0"/>
                  </a:rPr>
                  <a:t> </a:t>
                </a:r>
              </a:p>
              <a:p>
                <a:endParaRPr lang="fr-FR" altLang="ko-KR" sz="1200">
                  <a:solidFill>
                    <a:schemeClr val="bg1"/>
                  </a:solidFill>
                  <a:cs typeface="Arial" pitchFamily="34" charset="0"/>
                </a:endParaRPr>
              </a:p>
            </p:txBody>
          </p:sp>
          <p:sp>
            <p:nvSpPr>
              <p:cNvPr id="30" name="TextBox 29">
                <a:extLst>
                  <a:ext uri="{FF2B5EF4-FFF2-40B4-BE49-F238E27FC236}">
                    <a16:creationId xmlns:a16="http://schemas.microsoft.com/office/drawing/2014/main" id="{93AEF471-EEEB-40C9-97CC-790BB0C9B8B7}"/>
                  </a:ext>
                </a:extLst>
              </p:cNvPr>
              <p:cNvSpPr txBox="1"/>
              <p:nvPr/>
            </p:nvSpPr>
            <p:spPr>
              <a:xfrm>
                <a:off x="6557475" y="1411926"/>
                <a:ext cx="4507692" cy="369332"/>
              </a:xfrm>
              <a:prstGeom prst="rect">
                <a:avLst/>
              </a:prstGeom>
              <a:noFill/>
            </p:spPr>
            <p:txBody>
              <a:bodyPr wrap="square" lIns="108000" rIns="108000" rtlCol="0">
                <a:spAutoFit/>
              </a:bodyPr>
              <a:lstStyle/>
              <a:p>
                <a:r>
                  <a:rPr lang="en-US" altLang="ko-KR" b="1">
                    <a:solidFill>
                      <a:schemeClr val="bg1"/>
                    </a:solidFill>
                    <a:cs typeface="Arial" pitchFamily="34" charset="0"/>
                  </a:rPr>
                  <a:t>Software du système</a:t>
                </a:r>
                <a:endParaRPr lang="ko-KR" altLang="en-US" b="1">
                  <a:solidFill>
                    <a:schemeClr val="bg1"/>
                  </a:solidFill>
                  <a:cs typeface="Arial" pitchFamily="34" charset="0"/>
                </a:endParaRPr>
              </a:p>
            </p:txBody>
          </p:sp>
        </p:grpSp>
        <p:sp>
          <p:nvSpPr>
            <p:cNvPr id="31" name="TextBox 30">
              <a:extLst>
                <a:ext uri="{FF2B5EF4-FFF2-40B4-BE49-F238E27FC236}">
                  <a16:creationId xmlns:a16="http://schemas.microsoft.com/office/drawing/2014/main" id="{87987524-AF6F-4CD2-A1BD-5ADC8F48C5CF}"/>
                </a:ext>
              </a:extLst>
            </p:cNvPr>
            <p:cNvSpPr txBox="1"/>
            <p:nvPr/>
          </p:nvSpPr>
          <p:spPr>
            <a:xfrm>
              <a:off x="5800477" y="3887182"/>
              <a:ext cx="958096" cy="523220"/>
            </a:xfrm>
            <a:prstGeom prst="rect">
              <a:avLst/>
            </a:prstGeom>
            <a:noFill/>
          </p:spPr>
          <p:txBody>
            <a:bodyPr wrap="square" lIns="108000" rIns="108000" rtlCol="0">
              <a:spAutoFit/>
            </a:bodyPr>
            <a:lstStyle/>
            <a:p>
              <a:pPr algn="ctr"/>
              <a:r>
                <a:rPr lang="en-US" altLang="ko-KR" sz="2800" b="1">
                  <a:solidFill>
                    <a:schemeClr val="bg1"/>
                  </a:solidFill>
                  <a:cs typeface="Arial" pitchFamily="34" charset="0"/>
                </a:rPr>
                <a:t>03</a:t>
              </a:r>
              <a:endParaRPr lang="ko-KR" altLang="en-US" sz="2800" b="1">
                <a:solidFill>
                  <a:schemeClr val="bg1"/>
                </a:solidFill>
                <a:cs typeface="Arial" pitchFamily="34" charset="0"/>
              </a:endParaRPr>
            </a:p>
          </p:txBody>
        </p:sp>
        <p:sp>
          <p:nvSpPr>
            <p:cNvPr id="47" name="Freeform: Shape 46">
              <a:extLst>
                <a:ext uri="{FF2B5EF4-FFF2-40B4-BE49-F238E27FC236}">
                  <a16:creationId xmlns:a16="http://schemas.microsoft.com/office/drawing/2014/main" id="{15C05B87-5692-4628-A1F1-262A89461E67}"/>
                </a:ext>
              </a:extLst>
            </p:cNvPr>
            <p:cNvSpPr/>
            <p:nvPr/>
          </p:nvSpPr>
          <p:spPr>
            <a:xfrm>
              <a:off x="5800477" y="3669744"/>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3"/>
            </a:solidFill>
            <a:ln w="9525" cap="flat">
              <a:noFill/>
              <a:prstDash val="solid"/>
              <a:miter/>
            </a:ln>
          </p:spPr>
          <p:txBody>
            <a:bodyPr rtlCol="0" anchor="ctr"/>
            <a:lstStyle/>
            <a:p>
              <a:endParaRPr lang="en-US"/>
            </a:p>
          </p:txBody>
        </p:sp>
      </p:grpSp>
      <p:grpSp>
        <p:nvGrpSpPr>
          <p:cNvPr id="32" name="Group 31">
            <a:extLst>
              <a:ext uri="{FF2B5EF4-FFF2-40B4-BE49-F238E27FC236}">
                <a16:creationId xmlns:a16="http://schemas.microsoft.com/office/drawing/2014/main" id="{74968D29-C51E-4772-95A3-C35833739789}"/>
              </a:ext>
            </a:extLst>
          </p:cNvPr>
          <p:cNvGrpSpPr/>
          <p:nvPr/>
        </p:nvGrpSpPr>
        <p:grpSpPr>
          <a:xfrm>
            <a:off x="7658018" y="5188266"/>
            <a:ext cx="4428788" cy="800219"/>
            <a:chOff x="6557475" y="1411926"/>
            <a:chExt cx="4507692" cy="800219"/>
          </a:xfrm>
        </p:grpSpPr>
        <p:sp>
          <p:nvSpPr>
            <p:cNvPr id="33" name="TextBox 32">
              <a:extLst>
                <a:ext uri="{FF2B5EF4-FFF2-40B4-BE49-F238E27FC236}">
                  <a16:creationId xmlns:a16="http://schemas.microsoft.com/office/drawing/2014/main" id="{997DAC5E-6F2D-4076-B60D-21553D5F40D8}"/>
                </a:ext>
              </a:extLst>
            </p:cNvPr>
            <p:cNvSpPr txBox="1"/>
            <p:nvPr/>
          </p:nvSpPr>
          <p:spPr>
            <a:xfrm>
              <a:off x="6557475" y="1750480"/>
              <a:ext cx="4507692" cy="461665"/>
            </a:xfrm>
            <a:prstGeom prst="rect">
              <a:avLst/>
            </a:prstGeom>
            <a:noFill/>
          </p:spPr>
          <p:txBody>
            <a:bodyPr wrap="square" rtlCol="0">
              <a:spAutoFit/>
            </a:bodyPr>
            <a:lstStyle/>
            <a:p>
              <a:r>
                <a:rPr lang="en-US" altLang="ko-KR" sz="1200">
                  <a:solidFill>
                    <a:schemeClr val="bg1"/>
                  </a:solidFill>
                  <a:cs typeface="Arial" pitchFamily="34" charset="0"/>
                </a:rPr>
                <a:t>Choix des composants</a:t>
              </a:r>
            </a:p>
            <a:p>
              <a:r>
                <a:rPr lang="en-US" altLang="ko-KR" sz="1200">
                  <a:solidFill>
                    <a:schemeClr val="bg1"/>
                  </a:solidFill>
                  <a:cs typeface="Arial" pitchFamily="34" charset="0"/>
                </a:rPr>
                <a:t>Prototype du boitier</a:t>
              </a:r>
            </a:p>
          </p:txBody>
        </p:sp>
        <p:sp>
          <p:nvSpPr>
            <p:cNvPr id="34" name="TextBox 33">
              <a:extLst>
                <a:ext uri="{FF2B5EF4-FFF2-40B4-BE49-F238E27FC236}">
                  <a16:creationId xmlns:a16="http://schemas.microsoft.com/office/drawing/2014/main" id="{9D3F3B3A-F7F3-4BF4-B2C0-3E0DDB19AB2D}"/>
                </a:ext>
              </a:extLst>
            </p:cNvPr>
            <p:cNvSpPr txBox="1"/>
            <p:nvPr/>
          </p:nvSpPr>
          <p:spPr>
            <a:xfrm>
              <a:off x="6557475" y="1411926"/>
              <a:ext cx="4507692" cy="369332"/>
            </a:xfrm>
            <a:prstGeom prst="rect">
              <a:avLst/>
            </a:prstGeom>
            <a:noFill/>
          </p:spPr>
          <p:txBody>
            <a:bodyPr wrap="square" lIns="108000" rIns="108000" rtlCol="0">
              <a:spAutoFit/>
            </a:bodyPr>
            <a:lstStyle/>
            <a:p>
              <a:r>
                <a:rPr lang="en-US" altLang="ko-KR" b="1">
                  <a:solidFill>
                    <a:schemeClr val="bg1"/>
                  </a:solidFill>
                  <a:cs typeface="Arial" pitchFamily="34" charset="0"/>
                </a:rPr>
                <a:t>Hardware et Mecanique du système</a:t>
              </a:r>
              <a:endParaRPr lang="ko-KR" altLang="en-US" b="1">
                <a:solidFill>
                  <a:schemeClr val="bg1"/>
                </a:solidFill>
                <a:cs typeface="Arial" pitchFamily="34" charset="0"/>
              </a:endParaRPr>
            </a:p>
          </p:txBody>
        </p:sp>
      </p:grpSp>
      <p:grpSp>
        <p:nvGrpSpPr>
          <p:cNvPr id="5" name="Groupe 4">
            <a:extLst>
              <a:ext uri="{FF2B5EF4-FFF2-40B4-BE49-F238E27FC236}">
                <a16:creationId xmlns:a16="http://schemas.microsoft.com/office/drawing/2014/main" id="{0D6B84DB-D599-49E5-BE05-1338D940E6EA}"/>
              </a:ext>
            </a:extLst>
          </p:cNvPr>
          <p:cNvGrpSpPr/>
          <p:nvPr/>
        </p:nvGrpSpPr>
        <p:grpSpPr>
          <a:xfrm>
            <a:off x="6491258" y="5109327"/>
            <a:ext cx="958096" cy="958096"/>
            <a:chOff x="6491258" y="5109327"/>
            <a:chExt cx="958096" cy="958096"/>
          </a:xfrm>
        </p:grpSpPr>
        <p:sp>
          <p:nvSpPr>
            <p:cNvPr id="35" name="TextBox 34">
              <a:extLst>
                <a:ext uri="{FF2B5EF4-FFF2-40B4-BE49-F238E27FC236}">
                  <a16:creationId xmlns:a16="http://schemas.microsoft.com/office/drawing/2014/main" id="{D131FB6E-8C9A-40B7-8594-A93E33F43832}"/>
                </a:ext>
              </a:extLst>
            </p:cNvPr>
            <p:cNvSpPr txBox="1"/>
            <p:nvPr/>
          </p:nvSpPr>
          <p:spPr>
            <a:xfrm>
              <a:off x="6491258" y="5326765"/>
              <a:ext cx="958096" cy="523220"/>
            </a:xfrm>
            <a:prstGeom prst="rect">
              <a:avLst/>
            </a:prstGeom>
            <a:noFill/>
          </p:spPr>
          <p:txBody>
            <a:bodyPr wrap="square" lIns="108000" rIns="108000" rtlCol="0">
              <a:spAutoFit/>
            </a:bodyPr>
            <a:lstStyle/>
            <a:p>
              <a:pPr algn="ctr"/>
              <a:r>
                <a:rPr lang="en-US" altLang="ko-KR" sz="2800" b="1">
                  <a:solidFill>
                    <a:schemeClr val="bg1"/>
                  </a:solidFill>
                  <a:cs typeface="Arial" pitchFamily="34" charset="0"/>
                </a:rPr>
                <a:t>04</a:t>
              </a:r>
              <a:endParaRPr lang="ko-KR" altLang="en-US" sz="2800" b="1">
                <a:solidFill>
                  <a:schemeClr val="bg1"/>
                </a:solidFill>
                <a:cs typeface="Arial" pitchFamily="34" charset="0"/>
              </a:endParaRPr>
            </a:p>
          </p:txBody>
        </p:sp>
        <p:sp>
          <p:nvSpPr>
            <p:cNvPr id="48" name="Freeform: Shape 47">
              <a:extLst>
                <a:ext uri="{FF2B5EF4-FFF2-40B4-BE49-F238E27FC236}">
                  <a16:creationId xmlns:a16="http://schemas.microsoft.com/office/drawing/2014/main" id="{B40CF0BC-5F8F-4C30-8EC7-27D55E1038BE}"/>
                </a:ext>
              </a:extLst>
            </p:cNvPr>
            <p:cNvSpPr/>
            <p:nvPr/>
          </p:nvSpPr>
          <p:spPr>
            <a:xfrm>
              <a:off x="6491258" y="5109327"/>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4"/>
            </a:solidFill>
            <a:ln w="9525" cap="flat">
              <a:noFill/>
              <a:prstDash val="solid"/>
              <a:miter/>
            </a:ln>
          </p:spPr>
          <p:txBody>
            <a:bodyPr rtlCol="0" anchor="ctr"/>
            <a:lstStyle/>
            <a:p>
              <a:endParaRPr lang="en-US"/>
            </a:p>
          </p:txBody>
        </p:sp>
      </p:grpSp>
      <p:sp>
        <p:nvSpPr>
          <p:cNvPr id="58" name="TextBox 57">
            <a:extLst>
              <a:ext uri="{FF2B5EF4-FFF2-40B4-BE49-F238E27FC236}">
                <a16:creationId xmlns:a16="http://schemas.microsoft.com/office/drawing/2014/main" id="{6DF8E06D-B8BF-4F1D-B167-4621298F421C}"/>
              </a:ext>
            </a:extLst>
          </p:cNvPr>
          <p:cNvSpPr txBox="1"/>
          <p:nvPr/>
        </p:nvSpPr>
        <p:spPr>
          <a:xfrm>
            <a:off x="626112" y="823350"/>
            <a:ext cx="2925979" cy="769441"/>
          </a:xfrm>
          <a:prstGeom prst="rect">
            <a:avLst/>
          </a:prstGeom>
          <a:noFill/>
        </p:spPr>
        <p:txBody>
          <a:bodyPr wrap="square" rtlCol="0" anchor="ctr">
            <a:spAutoFit/>
          </a:bodyPr>
          <a:lstStyle/>
          <a:p>
            <a:r>
              <a:rPr lang="en-US" altLang="ko-KR" sz="4400">
                <a:solidFill>
                  <a:schemeClr val="bg1"/>
                </a:solidFill>
                <a:latin typeface="+mj-lt"/>
                <a:cs typeface="Arial" pitchFamily="34" charset="0"/>
              </a:rPr>
              <a:t>Plan</a:t>
            </a:r>
            <a:endParaRPr lang="ko-KR" altLang="en-US" sz="4400">
              <a:solidFill>
                <a:schemeClr val="bg1"/>
              </a:solidFill>
              <a:latin typeface="+mj-lt"/>
              <a:cs typeface="Arial" pitchFamily="34" charset="0"/>
            </a:endParaRPr>
          </a:p>
        </p:txBody>
      </p:sp>
    </p:spTree>
    <p:extLst>
      <p:ext uri="{BB962C8B-B14F-4D97-AF65-F5344CB8AC3E}">
        <p14:creationId xmlns:p14="http://schemas.microsoft.com/office/powerpoint/2010/main" val="27979106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F5BDA4-10C7-46A6-AC30-523A3FC438AC}"/>
              </a:ext>
            </a:extLst>
          </p:cNvPr>
          <p:cNvSpPr txBox="1"/>
          <p:nvPr/>
        </p:nvSpPr>
        <p:spPr>
          <a:xfrm>
            <a:off x="-11400" y="5046923"/>
            <a:ext cx="12192000" cy="830997"/>
          </a:xfrm>
          <a:prstGeom prst="rect">
            <a:avLst/>
          </a:prstGeom>
          <a:noFill/>
        </p:spPr>
        <p:txBody>
          <a:bodyPr wrap="square" rtlCol="0" anchor="ctr">
            <a:spAutoFit/>
          </a:bodyPr>
          <a:lstStyle/>
          <a:p>
            <a:pPr algn="ctr"/>
            <a:r>
              <a:rPr lang="en-US" altLang="ko-KR" sz="4800" b="1">
                <a:solidFill>
                  <a:schemeClr val="bg1"/>
                </a:solidFill>
                <a:latin typeface="+mj-lt"/>
                <a:cs typeface="Arial" pitchFamily="34" charset="0"/>
              </a:rPr>
              <a:t>Software</a:t>
            </a:r>
            <a:endParaRPr lang="ko-KR" altLang="en-US" sz="4800" b="1">
              <a:solidFill>
                <a:schemeClr val="bg1"/>
              </a:solidFill>
              <a:latin typeface="+mj-lt"/>
              <a:cs typeface="Arial" pitchFamily="34" charset="0"/>
            </a:endParaRPr>
          </a:p>
        </p:txBody>
      </p:sp>
      <p:sp>
        <p:nvSpPr>
          <p:cNvPr id="9" name="TextBox 8">
            <a:extLst>
              <a:ext uri="{FF2B5EF4-FFF2-40B4-BE49-F238E27FC236}">
                <a16:creationId xmlns:a16="http://schemas.microsoft.com/office/drawing/2014/main" id="{C062103B-F514-4BE9-B5B2-C13878D2FE7C}"/>
              </a:ext>
            </a:extLst>
          </p:cNvPr>
          <p:cNvSpPr txBox="1"/>
          <p:nvPr/>
        </p:nvSpPr>
        <p:spPr>
          <a:xfrm>
            <a:off x="11400" y="5810007"/>
            <a:ext cx="12191858" cy="379656"/>
          </a:xfrm>
          <a:prstGeom prst="rect">
            <a:avLst/>
          </a:prstGeom>
          <a:noFill/>
        </p:spPr>
        <p:txBody>
          <a:bodyPr wrap="square" rtlCol="0" anchor="ctr">
            <a:spAutoFit/>
          </a:bodyPr>
          <a:lstStyle/>
          <a:p>
            <a:pPr algn="ctr"/>
            <a:r>
              <a:rPr lang="en-US" altLang="ko-KR" sz="1867">
                <a:solidFill>
                  <a:schemeClr val="bg1"/>
                </a:solidFill>
                <a:cs typeface="Arial" pitchFamily="34" charset="0"/>
              </a:rPr>
              <a:t>Liaison FPGA-MCU </a:t>
            </a:r>
          </a:p>
        </p:txBody>
      </p:sp>
      <p:sp>
        <p:nvSpPr>
          <p:cNvPr id="4" name="TextBox 30">
            <a:extLst>
              <a:ext uri="{FF2B5EF4-FFF2-40B4-BE49-F238E27FC236}">
                <a16:creationId xmlns:a16="http://schemas.microsoft.com/office/drawing/2014/main" id="{F7D298F5-5E04-41AA-8353-FD0D0A86199F}"/>
              </a:ext>
            </a:extLst>
          </p:cNvPr>
          <p:cNvSpPr txBox="1"/>
          <p:nvPr/>
        </p:nvSpPr>
        <p:spPr>
          <a:xfrm>
            <a:off x="3425083" y="5296882"/>
            <a:ext cx="958096" cy="523220"/>
          </a:xfrm>
          <a:prstGeom prst="rect">
            <a:avLst/>
          </a:prstGeom>
          <a:noFill/>
        </p:spPr>
        <p:txBody>
          <a:bodyPr wrap="square" lIns="108000" rIns="108000" rtlCol="0">
            <a:spAutoFit/>
          </a:bodyPr>
          <a:lstStyle/>
          <a:p>
            <a:pPr algn="ctr"/>
            <a:r>
              <a:rPr lang="en-US" altLang="ko-KR" sz="2800" b="1">
                <a:solidFill>
                  <a:schemeClr val="bg1"/>
                </a:solidFill>
                <a:cs typeface="Arial" pitchFamily="34" charset="0"/>
              </a:rPr>
              <a:t>03</a:t>
            </a:r>
            <a:endParaRPr lang="ko-KR" altLang="en-US" sz="2800" b="1">
              <a:solidFill>
                <a:schemeClr val="bg1"/>
              </a:solidFill>
              <a:cs typeface="Arial" pitchFamily="34" charset="0"/>
            </a:endParaRPr>
          </a:p>
        </p:txBody>
      </p:sp>
      <p:sp>
        <p:nvSpPr>
          <p:cNvPr id="5" name="Freeform: Shape 46">
            <a:extLst>
              <a:ext uri="{FF2B5EF4-FFF2-40B4-BE49-F238E27FC236}">
                <a16:creationId xmlns:a16="http://schemas.microsoft.com/office/drawing/2014/main" id="{4F4281A2-9F7E-42FA-AB61-D56BA84A7267}"/>
              </a:ext>
            </a:extLst>
          </p:cNvPr>
          <p:cNvSpPr/>
          <p:nvPr/>
        </p:nvSpPr>
        <p:spPr>
          <a:xfrm>
            <a:off x="3425083" y="5079444"/>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3"/>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6324126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79546" y="299122"/>
            <a:ext cx="11573197" cy="724247"/>
          </a:xfrm>
        </p:spPr>
        <p:txBody>
          <a:bodyPr/>
          <a:lstStyle/>
          <a:p>
            <a:r>
              <a:rPr lang="en-US" sz="4400"/>
              <a:t>Objectifs</a:t>
            </a:r>
          </a:p>
        </p:txBody>
      </p:sp>
      <p:grpSp>
        <p:nvGrpSpPr>
          <p:cNvPr id="41" name="Groupe 40">
            <a:extLst>
              <a:ext uri="{FF2B5EF4-FFF2-40B4-BE49-F238E27FC236}">
                <a16:creationId xmlns:a16="http://schemas.microsoft.com/office/drawing/2014/main" id="{23305126-78D7-4148-B052-6CFCDB4E7F73}"/>
              </a:ext>
            </a:extLst>
          </p:cNvPr>
          <p:cNvGrpSpPr/>
          <p:nvPr/>
        </p:nvGrpSpPr>
        <p:grpSpPr>
          <a:xfrm>
            <a:off x="11384107" y="6086304"/>
            <a:ext cx="512619" cy="526472"/>
            <a:chOff x="6491258" y="5109327"/>
            <a:chExt cx="958096" cy="958096"/>
          </a:xfrm>
        </p:grpSpPr>
        <p:sp>
          <p:nvSpPr>
            <p:cNvPr id="42" name="TextBox 34">
              <a:extLst>
                <a:ext uri="{FF2B5EF4-FFF2-40B4-BE49-F238E27FC236}">
                  <a16:creationId xmlns:a16="http://schemas.microsoft.com/office/drawing/2014/main" id="{81C28F78-BCD0-4CA4-80D3-1FF926D68FC9}"/>
                </a:ext>
              </a:extLst>
            </p:cNvPr>
            <p:cNvSpPr txBox="1"/>
            <p:nvPr/>
          </p:nvSpPr>
          <p:spPr>
            <a:xfrm>
              <a:off x="6491258" y="5289231"/>
              <a:ext cx="958096" cy="616115"/>
            </a:xfrm>
            <a:prstGeom prst="rect">
              <a:avLst/>
            </a:prstGeom>
            <a:noFill/>
          </p:spPr>
          <p:txBody>
            <a:bodyPr wrap="square" lIns="108000" rIns="108000" rtlCol="0">
              <a:spAutoFit/>
            </a:bodyPr>
            <a:lstStyle/>
            <a:p>
              <a:pPr algn="ctr"/>
              <a:r>
                <a:rPr lang="en-US" altLang="ko-KR" sz="1600" b="1">
                  <a:cs typeface="Arial" pitchFamily="34" charset="0"/>
                </a:rPr>
                <a:t>20</a:t>
              </a:r>
              <a:endParaRPr lang="ko-KR" altLang="en-US" sz="1600" b="1">
                <a:cs typeface="Arial" pitchFamily="34" charset="0"/>
              </a:endParaRPr>
            </a:p>
          </p:txBody>
        </p:sp>
        <p:sp>
          <p:nvSpPr>
            <p:cNvPr id="43" name="Freeform: Shape 47">
              <a:extLst>
                <a:ext uri="{FF2B5EF4-FFF2-40B4-BE49-F238E27FC236}">
                  <a16:creationId xmlns:a16="http://schemas.microsoft.com/office/drawing/2014/main" id="{04760728-F367-42B9-85A0-BE6842E47D74}"/>
                </a:ext>
              </a:extLst>
            </p:cNvPr>
            <p:cNvSpPr/>
            <p:nvPr/>
          </p:nvSpPr>
          <p:spPr>
            <a:xfrm>
              <a:off x="6491258" y="5109327"/>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4"/>
            </a:solidFill>
            <a:ln w="9525" cap="flat">
              <a:noFill/>
              <a:prstDash val="solid"/>
              <a:miter/>
            </a:ln>
          </p:spPr>
          <p:txBody>
            <a:bodyPr rtlCol="0" anchor="ctr"/>
            <a:lstStyle/>
            <a:p>
              <a:endParaRPr lang="en-US"/>
            </a:p>
          </p:txBody>
        </p:sp>
      </p:grpSp>
      <p:sp>
        <p:nvSpPr>
          <p:cNvPr id="3" name="TextBox 71">
            <a:extLst>
              <a:ext uri="{FF2B5EF4-FFF2-40B4-BE49-F238E27FC236}">
                <a16:creationId xmlns:a16="http://schemas.microsoft.com/office/drawing/2014/main" id="{B7027EAA-6452-42AD-B3A4-BF7E1C0AD9D3}"/>
              </a:ext>
            </a:extLst>
          </p:cNvPr>
          <p:cNvSpPr txBox="1"/>
          <p:nvPr/>
        </p:nvSpPr>
        <p:spPr>
          <a:xfrm>
            <a:off x="5295402" y="2325996"/>
            <a:ext cx="6331527" cy="3416320"/>
          </a:xfrm>
          <a:prstGeom prst="rect">
            <a:avLst/>
          </a:prstGeom>
          <a:noFill/>
        </p:spPr>
        <p:txBody>
          <a:bodyPr wrap="square" rtlCol="0" anchor="ctr">
            <a:spAutoFit/>
          </a:bodyPr>
          <a:lstStyle/>
          <a:p>
            <a:pPr marL="342900" indent="-342900">
              <a:buFont typeface="Arial" panose="020B0604020202020204" pitchFamily="34" charset="0"/>
              <a:buChar char="•"/>
            </a:pPr>
            <a:r>
              <a:rPr lang="fr-FR" altLang="ko-KR" sz="2400">
                <a:solidFill>
                  <a:schemeClr val="tx1">
                    <a:lumMod val="75000"/>
                    <a:lumOff val="25000"/>
                  </a:schemeClr>
                </a:solidFill>
                <a:cs typeface="Arial" pitchFamily="34" charset="0"/>
              </a:rPr>
              <a:t>Implémenter une interface de communication entre le microcontrôleur et les FPGA afin d’exécuter les commandes de l’utilisateur et afficher les résultats d’analyse du flux vidéo sur l’écran.</a:t>
            </a:r>
          </a:p>
          <a:p>
            <a:endParaRPr lang="fr-FR" altLang="ko-KR" sz="2400">
              <a:solidFill>
                <a:schemeClr val="tx1">
                  <a:lumMod val="75000"/>
                  <a:lumOff val="25000"/>
                </a:schemeClr>
              </a:solidFill>
              <a:cs typeface="Arial" pitchFamily="34" charset="0"/>
            </a:endParaRPr>
          </a:p>
          <a:p>
            <a:endParaRPr lang="fr-FR" altLang="ko-KR" sz="2400">
              <a:solidFill>
                <a:schemeClr val="tx1">
                  <a:lumMod val="75000"/>
                  <a:lumOff val="25000"/>
                </a:schemeClr>
              </a:solidFill>
              <a:cs typeface="Arial" pitchFamily="34" charset="0"/>
            </a:endParaRPr>
          </a:p>
          <a:p>
            <a:pPr marL="342900" indent="-342900">
              <a:buFont typeface="Arial" panose="020B0604020202020204" pitchFamily="34" charset="0"/>
              <a:buChar char="•"/>
            </a:pPr>
            <a:r>
              <a:rPr lang="fr-FR" altLang="ko-KR" sz="2400">
                <a:solidFill>
                  <a:schemeClr val="tx1">
                    <a:lumMod val="75000"/>
                    <a:lumOff val="25000"/>
                  </a:schemeClr>
                </a:solidFill>
                <a:cs typeface="Arial" pitchFamily="34" charset="0"/>
              </a:rPr>
              <a:t>Plusieurs solutions possibles</a:t>
            </a:r>
          </a:p>
          <a:p>
            <a:pPr marL="342900" indent="-342900">
              <a:buFont typeface="Arial" panose="020B0604020202020204" pitchFamily="34" charset="0"/>
              <a:buChar char="•"/>
            </a:pPr>
            <a:endParaRPr lang="fr-FR" altLang="ko-KR" sz="2400">
              <a:solidFill>
                <a:schemeClr val="tx1">
                  <a:lumMod val="75000"/>
                  <a:lumOff val="25000"/>
                </a:schemeClr>
              </a:solidFill>
              <a:cs typeface="Arial" pitchFamily="34" charset="0"/>
            </a:endParaRPr>
          </a:p>
        </p:txBody>
      </p:sp>
      <p:grpSp>
        <p:nvGrpSpPr>
          <p:cNvPr id="52" name="Graphic 175">
            <a:extLst>
              <a:ext uri="{FF2B5EF4-FFF2-40B4-BE49-F238E27FC236}">
                <a16:creationId xmlns:a16="http://schemas.microsoft.com/office/drawing/2014/main" id="{DE002D39-E2F4-42CB-B20B-7362967AEA50}"/>
              </a:ext>
            </a:extLst>
          </p:cNvPr>
          <p:cNvGrpSpPr/>
          <p:nvPr/>
        </p:nvGrpSpPr>
        <p:grpSpPr>
          <a:xfrm>
            <a:off x="678872" y="2027762"/>
            <a:ext cx="4014452" cy="4157399"/>
            <a:chOff x="2729766" y="0"/>
            <a:chExt cx="6732468" cy="6858000"/>
          </a:xfrm>
          <a:solidFill>
            <a:schemeClr val="accent4"/>
          </a:solidFill>
        </p:grpSpPr>
        <p:sp>
          <p:nvSpPr>
            <p:cNvPr id="53" name="Freeform: Shape 40">
              <a:extLst>
                <a:ext uri="{FF2B5EF4-FFF2-40B4-BE49-F238E27FC236}">
                  <a16:creationId xmlns:a16="http://schemas.microsoft.com/office/drawing/2014/main" id="{D669ECCD-5A16-4DE6-A8D7-6A3654F2BBDB}"/>
                </a:ext>
              </a:extLst>
            </p:cNvPr>
            <p:cNvSpPr/>
            <p:nvPr/>
          </p:nvSpPr>
          <p:spPr>
            <a:xfrm>
              <a:off x="4798397" y="2642113"/>
              <a:ext cx="3409179" cy="1725071"/>
            </a:xfrm>
            <a:custGeom>
              <a:avLst/>
              <a:gdLst>
                <a:gd name="connsiteX0" fmla="*/ 0 w 3409179"/>
                <a:gd name="connsiteY0" fmla="*/ 0 h 1725071"/>
                <a:gd name="connsiteX1" fmla="*/ 3409179 w 3409179"/>
                <a:gd name="connsiteY1" fmla="*/ 0 h 1725071"/>
                <a:gd name="connsiteX2" fmla="*/ 3409179 w 3409179"/>
                <a:gd name="connsiteY2" fmla="*/ 1725071 h 1725071"/>
                <a:gd name="connsiteX3" fmla="*/ 0 w 3409179"/>
                <a:gd name="connsiteY3" fmla="*/ 1725071 h 1725071"/>
              </a:gdLst>
              <a:ahLst/>
              <a:cxnLst>
                <a:cxn ang="0">
                  <a:pos x="connsiteX0" y="connsiteY0"/>
                </a:cxn>
                <a:cxn ang="0">
                  <a:pos x="connsiteX1" y="connsiteY1"/>
                </a:cxn>
                <a:cxn ang="0">
                  <a:pos x="connsiteX2" y="connsiteY2"/>
                </a:cxn>
                <a:cxn ang="0">
                  <a:pos x="connsiteX3" y="connsiteY3"/>
                </a:cxn>
              </a:cxnLst>
              <a:rect l="l" t="t" r="r" b="b"/>
              <a:pathLst>
                <a:path w="3409179" h="1725071">
                  <a:moveTo>
                    <a:pt x="0" y="0"/>
                  </a:moveTo>
                  <a:lnTo>
                    <a:pt x="3409179" y="0"/>
                  </a:lnTo>
                  <a:lnTo>
                    <a:pt x="3409179" y="1725071"/>
                  </a:lnTo>
                  <a:lnTo>
                    <a:pt x="0" y="1725071"/>
                  </a:lnTo>
                  <a:close/>
                </a:path>
              </a:pathLst>
            </a:custGeom>
            <a:solidFill>
              <a:schemeClr val="accent6"/>
            </a:solidFill>
            <a:ln w="6599" cap="flat">
              <a:noFill/>
              <a:prstDash val="solid"/>
              <a:miter/>
            </a:ln>
          </p:spPr>
          <p:txBody>
            <a:bodyPr rtlCol="0" anchor="ctr"/>
            <a:lstStyle/>
            <a:p>
              <a:endParaRPr lang="en-US"/>
            </a:p>
          </p:txBody>
        </p:sp>
        <p:grpSp>
          <p:nvGrpSpPr>
            <p:cNvPr id="54" name="Graphic 175">
              <a:extLst>
                <a:ext uri="{FF2B5EF4-FFF2-40B4-BE49-F238E27FC236}">
                  <a16:creationId xmlns:a16="http://schemas.microsoft.com/office/drawing/2014/main" id="{EB87F000-81A2-415F-9758-A9DECAFB9495}"/>
                </a:ext>
              </a:extLst>
            </p:cNvPr>
            <p:cNvGrpSpPr/>
            <p:nvPr/>
          </p:nvGrpSpPr>
          <p:grpSpPr>
            <a:xfrm>
              <a:off x="2729515" y="94"/>
              <a:ext cx="6734700" cy="6857244"/>
              <a:chOff x="2729515" y="94"/>
              <a:chExt cx="6734700" cy="6857244"/>
            </a:xfrm>
            <a:grpFill/>
          </p:grpSpPr>
          <p:sp>
            <p:nvSpPr>
              <p:cNvPr id="55" name="Freeform: Shape 42">
                <a:extLst>
                  <a:ext uri="{FF2B5EF4-FFF2-40B4-BE49-F238E27FC236}">
                    <a16:creationId xmlns:a16="http://schemas.microsoft.com/office/drawing/2014/main" id="{186137F6-610A-4AEA-8344-45D2B1CD2368}"/>
                  </a:ext>
                </a:extLst>
              </p:cNvPr>
              <p:cNvSpPr/>
              <p:nvPr/>
            </p:nvSpPr>
            <p:spPr>
              <a:xfrm>
                <a:off x="5552518" y="4176739"/>
                <a:ext cx="1022414" cy="2680599"/>
              </a:xfrm>
              <a:custGeom>
                <a:avLst/>
                <a:gdLst>
                  <a:gd name="connsiteX0" fmla="*/ 985486 w 1022414"/>
                  <a:gd name="connsiteY0" fmla="*/ 1487 h 2680599"/>
                  <a:gd name="connsiteX1" fmla="*/ 822295 w 1022414"/>
                  <a:gd name="connsiteY1" fmla="*/ 1487 h 2680599"/>
                  <a:gd name="connsiteX2" fmla="*/ 787278 w 1022414"/>
                  <a:gd name="connsiteY2" fmla="*/ 37164 h 2680599"/>
                  <a:gd name="connsiteX3" fmla="*/ 787278 w 1022414"/>
                  <a:gd name="connsiteY3" fmla="*/ 160053 h 2680599"/>
                  <a:gd name="connsiteX4" fmla="*/ 799170 w 1022414"/>
                  <a:gd name="connsiteY4" fmla="*/ 191766 h 2680599"/>
                  <a:gd name="connsiteX5" fmla="*/ 799831 w 1022414"/>
                  <a:gd name="connsiteY5" fmla="*/ 312013 h 2680599"/>
                  <a:gd name="connsiteX6" fmla="*/ 853347 w 1022414"/>
                  <a:gd name="connsiteY6" fmla="*/ 364207 h 2680599"/>
                  <a:gd name="connsiteX7" fmla="*/ 887043 w 1022414"/>
                  <a:gd name="connsiteY7" fmla="*/ 397903 h 2680599"/>
                  <a:gd name="connsiteX8" fmla="*/ 886382 w 1022414"/>
                  <a:gd name="connsiteY8" fmla="*/ 2472481 h 2680599"/>
                  <a:gd name="connsiteX9" fmla="*/ 841455 w 1022414"/>
                  <a:gd name="connsiteY9" fmla="*/ 2516087 h 2680599"/>
                  <a:gd name="connsiteX10" fmla="*/ 190672 w 1022414"/>
                  <a:gd name="connsiteY10" fmla="*/ 2516087 h 2680599"/>
                  <a:gd name="connsiteX11" fmla="*/ 151691 w 1022414"/>
                  <a:gd name="connsiteY11" fmla="*/ 2503533 h 2680599"/>
                  <a:gd name="connsiteX12" fmla="*/ 52587 w 1022414"/>
                  <a:gd name="connsiteY12" fmla="*/ 2494284 h 2680599"/>
                  <a:gd name="connsiteX13" fmla="*/ 392 w 1022414"/>
                  <a:gd name="connsiteY13" fmla="*/ 2574889 h 2680599"/>
                  <a:gd name="connsiteX14" fmla="*/ 65801 w 1022414"/>
                  <a:gd name="connsiteY14" fmla="*/ 2680600 h 2680599"/>
                  <a:gd name="connsiteX15" fmla="*/ 119317 w 1022414"/>
                  <a:gd name="connsiteY15" fmla="*/ 2680600 h 2680599"/>
                  <a:gd name="connsiteX16" fmla="*/ 184725 w 1022414"/>
                  <a:gd name="connsiteY16" fmla="*/ 2612548 h 2680599"/>
                  <a:gd name="connsiteX17" fmla="*/ 216439 w 1022414"/>
                  <a:gd name="connsiteY17" fmla="*/ 2588103 h 2680599"/>
                  <a:gd name="connsiteX18" fmla="*/ 832205 w 1022414"/>
                  <a:gd name="connsiteY18" fmla="*/ 2589424 h 2680599"/>
                  <a:gd name="connsiteX19" fmla="*/ 934613 w 1022414"/>
                  <a:gd name="connsiteY19" fmla="*/ 2551764 h 2680599"/>
                  <a:gd name="connsiteX20" fmla="*/ 959058 w 1022414"/>
                  <a:gd name="connsiteY20" fmla="*/ 2497587 h 2680599"/>
                  <a:gd name="connsiteX21" fmla="*/ 958397 w 1022414"/>
                  <a:gd name="connsiteY21" fmla="*/ 395921 h 2680599"/>
                  <a:gd name="connsiteX22" fmla="*/ 987468 w 1022414"/>
                  <a:gd name="connsiteY22" fmla="*/ 364207 h 2680599"/>
                  <a:gd name="connsiteX23" fmla="*/ 1009271 w 1022414"/>
                  <a:gd name="connsiteY23" fmla="*/ 341083 h 2680599"/>
                  <a:gd name="connsiteX24" fmla="*/ 1009271 w 1022414"/>
                  <a:gd name="connsiteY24" fmla="*/ 191106 h 2680599"/>
                  <a:gd name="connsiteX25" fmla="*/ 1021163 w 1022414"/>
                  <a:gd name="connsiteY25" fmla="*/ 162035 h 2680599"/>
                  <a:gd name="connsiteX26" fmla="*/ 1021163 w 1022414"/>
                  <a:gd name="connsiteY26" fmla="*/ 33861 h 2680599"/>
                  <a:gd name="connsiteX27" fmla="*/ 985486 w 1022414"/>
                  <a:gd name="connsiteY27" fmla="*/ 1487 h 268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22414" h="2680599">
                    <a:moveTo>
                      <a:pt x="985486" y="1487"/>
                    </a:moveTo>
                    <a:cubicBezTo>
                      <a:pt x="931309" y="-496"/>
                      <a:pt x="876472" y="-496"/>
                      <a:pt x="822295" y="1487"/>
                    </a:cubicBezTo>
                    <a:cubicBezTo>
                      <a:pt x="793885" y="2808"/>
                      <a:pt x="787939" y="8754"/>
                      <a:pt x="787278" y="37164"/>
                    </a:cubicBezTo>
                    <a:cubicBezTo>
                      <a:pt x="785296" y="78127"/>
                      <a:pt x="785957" y="119090"/>
                      <a:pt x="787278" y="160053"/>
                    </a:cubicBezTo>
                    <a:cubicBezTo>
                      <a:pt x="787278" y="171946"/>
                      <a:pt x="790582" y="182517"/>
                      <a:pt x="799170" y="191766"/>
                    </a:cubicBezTo>
                    <a:cubicBezTo>
                      <a:pt x="799170" y="232069"/>
                      <a:pt x="799831" y="272371"/>
                      <a:pt x="799831" y="312013"/>
                    </a:cubicBezTo>
                    <a:cubicBezTo>
                      <a:pt x="799831" y="364868"/>
                      <a:pt x="799831" y="366189"/>
                      <a:pt x="853347" y="364207"/>
                    </a:cubicBezTo>
                    <a:cubicBezTo>
                      <a:pt x="879775" y="362886"/>
                      <a:pt x="887043" y="370154"/>
                      <a:pt x="887043" y="397903"/>
                    </a:cubicBezTo>
                    <a:cubicBezTo>
                      <a:pt x="886382" y="1089649"/>
                      <a:pt x="886382" y="1780735"/>
                      <a:pt x="886382" y="2472481"/>
                    </a:cubicBezTo>
                    <a:cubicBezTo>
                      <a:pt x="886382" y="2511462"/>
                      <a:pt x="881757" y="2516087"/>
                      <a:pt x="841455" y="2516087"/>
                    </a:cubicBezTo>
                    <a:cubicBezTo>
                      <a:pt x="624747" y="2516087"/>
                      <a:pt x="408040" y="2516087"/>
                      <a:pt x="190672" y="2516087"/>
                    </a:cubicBezTo>
                    <a:cubicBezTo>
                      <a:pt x="176136" y="2516087"/>
                      <a:pt x="164244" y="2513444"/>
                      <a:pt x="151691" y="2503533"/>
                    </a:cubicBezTo>
                    <a:cubicBezTo>
                      <a:pt x="121299" y="2481070"/>
                      <a:pt x="86943" y="2479088"/>
                      <a:pt x="52587" y="2494284"/>
                    </a:cubicBezTo>
                    <a:cubicBezTo>
                      <a:pt x="18231" y="2509480"/>
                      <a:pt x="3035" y="2538551"/>
                      <a:pt x="392" y="2574889"/>
                    </a:cubicBezTo>
                    <a:cubicBezTo>
                      <a:pt x="-3572" y="2626422"/>
                      <a:pt x="22855" y="2658796"/>
                      <a:pt x="65801" y="2680600"/>
                    </a:cubicBezTo>
                    <a:cubicBezTo>
                      <a:pt x="83639" y="2680600"/>
                      <a:pt x="101478" y="2680600"/>
                      <a:pt x="119317" y="2680600"/>
                    </a:cubicBezTo>
                    <a:cubicBezTo>
                      <a:pt x="150369" y="2666725"/>
                      <a:pt x="178118" y="2648225"/>
                      <a:pt x="184725" y="2612548"/>
                    </a:cubicBezTo>
                    <a:cubicBezTo>
                      <a:pt x="188689" y="2592067"/>
                      <a:pt x="197939" y="2588103"/>
                      <a:pt x="216439" y="2588103"/>
                    </a:cubicBezTo>
                    <a:cubicBezTo>
                      <a:pt x="421914" y="2588763"/>
                      <a:pt x="626729" y="2587442"/>
                      <a:pt x="832205" y="2589424"/>
                    </a:cubicBezTo>
                    <a:cubicBezTo>
                      <a:pt x="873829" y="2590084"/>
                      <a:pt x="904881" y="2579513"/>
                      <a:pt x="934613" y="2551764"/>
                    </a:cubicBezTo>
                    <a:cubicBezTo>
                      <a:pt x="951130" y="2535908"/>
                      <a:pt x="959058" y="2520712"/>
                      <a:pt x="959058" y="2497587"/>
                    </a:cubicBezTo>
                    <a:cubicBezTo>
                      <a:pt x="958397" y="1797252"/>
                      <a:pt x="958397" y="1096917"/>
                      <a:pt x="958397" y="395921"/>
                    </a:cubicBezTo>
                    <a:cubicBezTo>
                      <a:pt x="958397" y="374118"/>
                      <a:pt x="960379" y="358922"/>
                      <a:pt x="987468" y="364207"/>
                    </a:cubicBezTo>
                    <a:cubicBezTo>
                      <a:pt x="1005968" y="367511"/>
                      <a:pt x="1009271" y="357600"/>
                      <a:pt x="1009271" y="341083"/>
                    </a:cubicBezTo>
                    <a:cubicBezTo>
                      <a:pt x="1008610" y="290871"/>
                      <a:pt x="1009271" y="241319"/>
                      <a:pt x="1009271" y="191106"/>
                    </a:cubicBezTo>
                    <a:cubicBezTo>
                      <a:pt x="1016538" y="182517"/>
                      <a:pt x="1020503" y="173267"/>
                      <a:pt x="1021163" y="162035"/>
                    </a:cubicBezTo>
                    <a:cubicBezTo>
                      <a:pt x="1022485" y="119090"/>
                      <a:pt x="1023145" y="76145"/>
                      <a:pt x="1021163" y="33861"/>
                    </a:cubicBezTo>
                    <a:cubicBezTo>
                      <a:pt x="1019181" y="8094"/>
                      <a:pt x="1012574" y="2147"/>
                      <a:pt x="985486" y="1487"/>
                    </a:cubicBezTo>
                    <a:close/>
                  </a:path>
                </a:pathLst>
              </a:custGeom>
              <a:grpFill/>
              <a:ln w="6599" cap="flat">
                <a:noFill/>
                <a:prstDash val="solid"/>
                <a:miter/>
              </a:ln>
            </p:spPr>
            <p:txBody>
              <a:bodyPr rtlCol="0" anchor="ctr"/>
              <a:lstStyle/>
              <a:p>
                <a:endParaRPr lang="en-US"/>
              </a:p>
            </p:txBody>
          </p:sp>
          <p:sp>
            <p:nvSpPr>
              <p:cNvPr id="56" name="Freeform: Shape 43">
                <a:extLst>
                  <a:ext uri="{FF2B5EF4-FFF2-40B4-BE49-F238E27FC236}">
                    <a16:creationId xmlns:a16="http://schemas.microsoft.com/office/drawing/2014/main" id="{96D261B3-695C-45C0-AC54-C99FBA85CFB1}"/>
                  </a:ext>
                </a:extLst>
              </p:cNvPr>
              <p:cNvSpPr/>
              <p:nvPr/>
            </p:nvSpPr>
            <p:spPr>
              <a:xfrm>
                <a:off x="8052384" y="3197426"/>
                <a:ext cx="1411831" cy="236127"/>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57" name="Freeform: Shape 44">
                <a:extLst>
                  <a:ext uri="{FF2B5EF4-FFF2-40B4-BE49-F238E27FC236}">
                    <a16:creationId xmlns:a16="http://schemas.microsoft.com/office/drawing/2014/main" id="{E881D474-5BDA-4C7D-8F40-B774E3D4ABC3}"/>
                  </a:ext>
                </a:extLst>
              </p:cNvPr>
              <p:cNvSpPr/>
              <p:nvPr/>
            </p:nvSpPr>
            <p:spPr>
              <a:xfrm>
                <a:off x="2729515" y="2321991"/>
                <a:ext cx="2214270" cy="1321734"/>
              </a:xfrm>
              <a:custGeom>
                <a:avLst/>
                <a:gdLst>
                  <a:gd name="connsiteX0" fmla="*/ 1864067 w 2214270"/>
                  <a:gd name="connsiteY0" fmla="*/ 1293985 h 1321734"/>
                  <a:gd name="connsiteX1" fmla="*/ 1891816 w 2214270"/>
                  <a:gd name="connsiteY1" fmla="*/ 1319752 h 1321734"/>
                  <a:gd name="connsiteX2" fmla="*/ 2041794 w 2214270"/>
                  <a:gd name="connsiteY2" fmla="*/ 1321734 h 1321734"/>
                  <a:gd name="connsiteX3" fmla="*/ 2185825 w 2214270"/>
                  <a:gd name="connsiteY3" fmla="*/ 1321074 h 1321734"/>
                  <a:gd name="connsiteX4" fmla="*/ 2214235 w 2214270"/>
                  <a:gd name="connsiteY4" fmla="*/ 1292663 h 1321734"/>
                  <a:gd name="connsiteX5" fmla="*/ 2214235 w 2214270"/>
                  <a:gd name="connsiteY5" fmla="*/ 1135418 h 1321734"/>
                  <a:gd name="connsiteX6" fmla="*/ 2185825 w 2214270"/>
                  <a:gd name="connsiteY6" fmla="*/ 1107009 h 1321734"/>
                  <a:gd name="connsiteX7" fmla="*/ 2041794 w 2214270"/>
                  <a:gd name="connsiteY7" fmla="*/ 1106348 h 1321734"/>
                  <a:gd name="connsiteX8" fmla="*/ 1908334 w 2214270"/>
                  <a:gd name="connsiteY8" fmla="*/ 1108330 h 1321734"/>
                  <a:gd name="connsiteX9" fmla="*/ 1866049 w 2214270"/>
                  <a:gd name="connsiteY9" fmla="*/ 1150614 h 1321734"/>
                  <a:gd name="connsiteX10" fmla="*/ 1834336 w 2214270"/>
                  <a:gd name="connsiteY10" fmla="*/ 1183649 h 1321734"/>
                  <a:gd name="connsiteX11" fmla="*/ 170710 w 2214270"/>
                  <a:gd name="connsiteY11" fmla="*/ 1183649 h 1321734"/>
                  <a:gd name="connsiteX12" fmla="*/ 139657 w 2214270"/>
                  <a:gd name="connsiteY12" fmla="*/ 1153257 h 1321734"/>
                  <a:gd name="connsiteX13" fmla="*/ 139657 w 2214270"/>
                  <a:gd name="connsiteY13" fmla="*/ 213090 h 1321734"/>
                  <a:gd name="connsiteX14" fmla="*/ 157496 w 2214270"/>
                  <a:gd name="connsiteY14" fmla="*/ 172127 h 1321734"/>
                  <a:gd name="connsiteX15" fmla="*/ 179959 w 2214270"/>
                  <a:gd name="connsiteY15" fmla="*/ 53863 h 1321734"/>
                  <a:gd name="connsiteX16" fmla="*/ 86801 w 2214270"/>
                  <a:gd name="connsiteY16" fmla="*/ 347 h 1321734"/>
                  <a:gd name="connsiteX17" fmla="*/ 3554 w 2214270"/>
                  <a:gd name="connsiteY17" fmla="*/ 71702 h 1321734"/>
                  <a:gd name="connsiteX18" fmla="*/ 44517 w 2214270"/>
                  <a:gd name="connsiteY18" fmla="*/ 181377 h 1321734"/>
                  <a:gd name="connsiteX19" fmla="*/ 66981 w 2214270"/>
                  <a:gd name="connsiteY19" fmla="*/ 223661 h 1321734"/>
                  <a:gd name="connsiteX20" fmla="*/ 66320 w 2214270"/>
                  <a:gd name="connsiteY20" fmla="*/ 1222630 h 1321734"/>
                  <a:gd name="connsiteX21" fmla="*/ 100676 w 2214270"/>
                  <a:gd name="connsiteY21" fmla="*/ 1256325 h 1321734"/>
                  <a:gd name="connsiteX22" fmla="*/ 1825747 w 2214270"/>
                  <a:gd name="connsiteY22" fmla="*/ 1255665 h 1321734"/>
                  <a:gd name="connsiteX23" fmla="*/ 1864067 w 2214270"/>
                  <a:gd name="connsiteY23" fmla="*/ 1293985 h 132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14270" h="1321734">
                    <a:moveTo>
                      <a:pt x="1864067" y="1293985"/>
                    </a:moveTo>
                    <a:cubicBezTo>
                      <a:pt x="1862746" y="1317109"/>
                      <a:pt x="1872656" y="1319752"/>
                      <a:pt x="1891816" y="1319752"/>
                    </a:cubicBezTo>
                    <a:cubicBezTo>
                      <a:pt x="1942029" y="1319752"/>
                      <a:pt x="1991581" y="1316449"/>
                      <a:pt x="2041794" y="1321734"/>
                    </a:cubicBezTo>
                    <a:cubicBezTo>
                      <a:pt x="2090024" y="1321734"/>
                      <a:pt x="2137595" y="1320413"/>
                      <a:pt x="2185825" y="1321074"/>
                    </a:cubicBezTo>
                    <a:cubicBezTo>
                      <a:pt x="2206307" y="1321074"/>
                      <a:pt x="2214235" y="1313145"/>
                      <a:pt x="2214235" y="1292663"/>
                    </a:cubicBezTo>
                    <a:cubicBezTo>
                      <a:pt x="2213574" y="1240469"/>
                      <a:pt x="2213574" y="1187613"/>
                      <a:pt x="2214235" y="1135418"/>
                    </a:cubicBezTo>
                    <a:cubicBezTo>
                      <a:pt x="2214896" y="1114276"/>
                      <a:pt x="2206307" y="1107009"/>
                      <a:pt x="2185825" y="1107009"/>
                    </a:cubicBezTo>
                    <a:cubicBezTo>
                      <a:pt x="2137595" y="1107669"/>
                      <a:pt x="2090024" y="1107009"/>
                      <a:pt x="2041794" y="1106348"/>
                    </a:cubicBezTo>
                    <a:cubicBezTo>
                      <a:pt x="1997527" y="1107009"/>
                      <a:pt x="1952600" y="1107669"/>
                      <a:pt x="1908334" y="1108330"/>
                    </a:cubicBezTo>
                    <a:cubicBezTo>
                      <a:pt x="1865389" y="1108330"/>
                      <a:pt x="1864067" y="1108330"/>
                      <a:pt x="1866049" y="1150614"/>
                    </a:cubicBezTo>
                    <a:cubicBezTo>
                      <a:pt x="1867371" y="1175721"/>
                      <a:pt x="1861425" y="1183649"/>
                      <a:pt x="1834336" y="1183649"/>
                    </a:cubicBezTo>
                    <a:cubicBezTo>
                      <a:pt x="1280014" y="1182988"/>
                      <a:pt x="725692" y="1182988"/>
                      <a:pt x="170710" y="1183649"/>
                    </a:cubicBezTo>
                    <a:cubicBezTo>
                      <a:pt x="146925" y="1183649"/>
                      <a:pt x="139657" y="1178364"/>
                      <a:pt x="139657" y="1153257"/>
                    </a:cubicBezTo>
                    <a:cubicBezTo>
                      <a:pt x="140318" y="840089"/>
                      <a:pt x="140318" y="526259"/>
                      <a:pt x="139657" y="213090"/>
                    </a:cubicBezTo>
                    <a:cubicBezTo>
                      <a:pt x="139657" y="195912"/>
                      <a:pt x="142960" y="184020"/>
                      <a:pt x="157496" y="172127"/>
                    </a:cubicBezTo>
                    <a:cubicBezTo>
                      <a:pt x="189870" y="145699"/>
                      <a:pt x="198459" y="94826"/>
                      <a:pt x="179959" y="53863"/>
                    </a:cubicBezTo>
                    <a:cubicBezTo>
                      <a:pt x="163442" y="17525"/>
                      <a:pt x="128425" y="-2957"/>
                      <a:pt x="86801" y="347"/>
                    </a:cubicBezTo>
                    <a:cubicBezTo>
                      <a:pt x="43856" y="3650"/>
                      <a:pt x="14786" y="28757"/>
                      <a:pt x="3554" y="71702"/>
                    </a:cubicBezTo>
                    <a:cubicBezTo>
                      <a:pt x="-7678" y="114647"/>
                      <a:pt x="8179" y="162217"/>
                      <a:pt x="44517" y="181377"/>
                    </a:cubicBezTo>
                    <a:cubicBezTo>
                      <a:pt x="64338" y="191948"/>
                      <a:pt x="66981" y="204501"/>
                      <a:pt x="66981" y="223661"/>
                    </a:cubicBezTo>
                    <a:cubicBezTo>
                      <a:pt x="66320" y="556651"/>
                      <a:pt x="66981" y="889641"/>
                      <a:pt x="66320" y="1222630"/>
                    </a:cubicBezTo>
                    <a:cubicBezTo>
                      <a:pt x="66320" y="1250379"/>
                      <a:pt x="73588" y="1256325"/>
                      <a:pt x="100676" y="1256325"/>
                    </a:cubicBezTo>
                    <a:cubicBezTo>
                      <a:pt x="675479" y="1255665"/>
                      <a:pt x="1250944" y="1255665"/>
                      <a:pt x="1825747" y="1255665"/>
                    </a:cubicBezTo>
                    <a:cubicBezTo>
                      <a:pt x="1864067" y="1256325"/>
                      <a:pt x="1866049" y="1256325"/>
                      <a:pt x="1864067" y="1293985"/>
                    </a:cubicBezTo>
                    <a:close/>
                  </a:path>
                </a:pathLst>
              </a:custGeom>
              <a:grpFill/>
              <a:ln w="6599" cap="flat">
                <a:noFill/>
                <a:prstDash val="solid"/>
                <a:miter/>
              </a:ln>
            </p:spPr>
            <p:txBody>
              <a:bodyPr rtlCol="0" anchor="ctr"/>
              <a:lstStyle/>
              <a:p>
                <a:endParaRPr lang="en-US"/>
              </a:p>
            </p:txBody>
          </p:sp>
          <p:sp>
            <p:nvSpPr>
              <p:cNvPr id="58" name="Freeform: Shape 45">
                <a:extLst>
                  <a:ext uri="{FF2B5EF4-FFF2-40B4-BE49-F238E27FC236}">
                    <a16:creationId xmlns:a16="http://schemas.microsoft.com/office/drawing/2014/main" id="{E2701901-539F-43FB-BAEC-B70DE4C6063F}"/>
                  </a:ext>
                </a:extLst>
              </p:cNvPr>
              <p:cNvSpPr/>
              <p:nvPr/>
            </p:nvSpPr>
            <p:spPr>
              <a:xfrm>
                <a:off x="7126457" y="97002"/>
                <a:ext cx="1002965" cy="2721551"/>
              </a:xfrm>
              <a:custGeom>
                <a:avLst/>
                <a:gdLst>
                  <a:gd name="connsiteX0" fmla="*/ 172666 w 1002965"/>
                  <a:gd name="connsiteY0" fmla="*/ 2721517 h 2721551"/>
                  <a:gd name="connsiteX1" fmla="*/ 216272 w 1002965"/>
                  <a:gd name="connsiteY1" fmla="*/ 2678572 h 2721551"/>
                  <a:gd name="connsiteX2" fmla="*/ 210986 w 1002965"/>
                  <a:gd name="connsiteY2" fmla="*/ 2373992 h 2721551"/>
                  <a:gd name="connsiteX3" fmla="*/ 201076 w 1002965"/>
                  <a:gd name="connsiteY3" fmla="*/ 2371349 h 2721551"/>
                  <a:gd name="connsiteX4" fmla="*/ 163416 w 1002965"/>
                  <a:gd name="connsiteY4" fmla="*/ 2332368 h 2721551"/>
                  <a:gd name="connsiteX5" fmla="*/ 163416 w 1002965"/>
                  <a:gd name="connsiteY5" fmla="*/ 711687 h 2721551"/>
                  <a:gd name="connsiteX6" fmla="*/ 199754 w 1002965"/>
                  <a:gd name="connsiteY6" fmla="*/ 674027 h 2721551"/>
                  <a:gd name="connsiteX7" fmla="*/ 909339 w 1002965"/>
                  <a:gd name="connsiteY7" fmla="*/ 674688 h 2721551"/>
                  <a:gd name="connsiteX8" fmla="*/ 943035 w 1002965"/>
                  <a:gd name="connsiteY8" fmla="*/ 639671 h 2721551"/>
                  <a:gd name="connsiteX9" fmla="*/ 941053 w 1002965"/>
                  <a:gd name="connsiteY9" fmla="*/ 222113 h 2721551"/>
                  <a:gd name="connsiteX10" fmla="*/ 964177 w 1002965"/>
                  <a:gd name="connsiteY10" fmla="*/ 176525 h 2721551"/>
                  <a:gd name="connsiteX11" fmla="*/ 995229 w 1002965"/>
                  <a:gd name="connsiteY11" fmla="*/ 58921 h 2721551"/>
                  <a:gd name="connsiteX12" fmla="*/ 894804 w 1002965"/>
                  <a:gd name="connsiteY12" fmla="*/ 780 h 2721551"/>
                  <a:gd name="connsiteX13" fmla="*/ 813538 w 1002965"/>
                  <a:gd name="connsiteY13" fmla="*/ 80724 h 2721551"/>
                  <a:gd name="connsiteX14" fmla="*/ 867055 w 1002965"/>
                  <a:gd name="connsiteY14" fmla="*/ 187096 h 2721551"/>
                  <a:gd name="connsiteX15" fmla="*/ 886876 w 1002965"/>
                  <a:gd name="connsiteY15" fmla="*/ 218809 h 2721551"/>
                  <a:gd name="connsiteX16" fmla="*/ 886876 w 1002965"/>
                  <a:gd name="connsiteY16" fmla="*/ 590780 h 2721551"/>
                  <a:gd name="connsiteX17" fmla="*/ 857144 w 1002965"/>
                  <a:gd name="connsiteY17" fmla="*/ 619850 h 2721551"/>
                  <a:gd name="connsiteX18" fmla="*/ 123114 w 1002965"/>
                  <a:gd name="connsiteY18" fmla="*/ 617208 h 2721551"/>
                  <a:gd name="connsiteX19" fmla="*/ 88758 w 1002965"/>
                  <a:gd name="connsiteY19" fmla="*/ 650242 h 2721551"/>
                  <a:gd name="connsiteX20" fmla="*/ 89418 w 1002965"/>
                  <a:gd name="connsiteY20" fmla="*/ 2329726 h 2721551"/>
                  <a:gd name="connsiteX21" fmla="*/ 89418 w 1002965"/>
                  <a:gd name="connsiteY21" fmla="*/ 2353511 h 2721551"/>
                  <a:gd name="connsiteX22" fmla="*/ 72240 w 1002965"/>
                  <a:gd name="connsiteY22" fmla="*/ 2370689 h 2721551"/>
                  <a:gd name="connsiteX23" fmla="*/ 5510 w 1002965"/>
                  <a:gd name="connsiteY23" fmla="*/ 2372671 h 2721551"/>
                  <a:gd name="connsiteX24" fmla="*/ 6171 w 1002965"/>
                  <a:gd name="connsiteY24" fmla="*/ 2388527 h 2721551"/>
                  <a:gd name="connsiteX25" fmla="*/ 225 w 1002965"/>
                  <a:gd name="connsiteY25" fmla="*/ 2687822 h 2721551"/>
                  <a:gd name="connsiteX26" fmla="*/ 34581 w 1002965"/>
                  <a:gd name="connsiteY26" fmla="*/ 2721517 h 2721551"/>
                  <a:gd name="connsiteX27" fmla="*/ 172666 w 1002965"/>
                  <a:gd name="connsiteY27" fmla="*/ 2721517 h 272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2965" h="2721551">
                    <a:moveTo>
                      <a:pt x="172666" y="2721517"/>
                    </a:moveTo>
                    <a:cubicBezTo>
                      <a:pt x="215611" y="2721517"/>
                      <a:pt x="215611" y="2720856"/>
                      <a:pt x="216272" y="2678572"/>
                    </a:cubicBezTo>
                    <a:cubicBezTo>
                      <a:pt x="217593" y="2576825"/>
                      <a:pt x="205040" y="2475739"/>
                      <a:pt x="210986" y="2373992"/>
                    </a:cubicBezTo>
                    <a:cubicBezTo>
                      <a:pt x="207683" y="2373331"/>
                      <a:pt x="204379" y="2371349"/>
                      <a:pt x="201076" y="2371349"/>
                    </a:cubicBezTo>
                    <a:cubicBezTo>
                      <a:pt x="163416" y="2368707"/>
                      <a:pt x="163416" y="2369367"/>
                      <a:pt x="163416" y="2332368"/>
                    </a:cubicBezTo>
                    <a:cubicBezTo>
                      <a:pt x="163416" y="1791921"/>
                      <a:pt x="163416" y="1252134"/>
                      <a:pt x="163416" y="711687"/>
                    </a:cubicBezTo>
                    <a:cubicBezTo>
                      <a:pt x="163416" y="669402"/>
                      <a:pt x="157470" y="674027"/>
                      <a:pt x="199754" y="674027"/>
                    </a:cubicBezTo>
                    <a:cubicBezTo>
                      <a:pt x="436282" y="674027"/>
                      <a:pt x="672811" y="674688"/>
                      <a:pt x="909339" y="674688"/>
                    </a:cubicBezTo>
                    <a:cubicBezTo>
                      <a:pt x="943695" y="674688"/>
                      <a:pt x="943695" y="674688"/>
                      <a:pt x="943035" y="639671"/>
                    </a:cubicBezTo>
                    <a:cubicBezTo>
                      <a:pt x="942374" y="500265"/>
                      <a:pt x="942374" y="360858"/>
                      <a:pt x="941053" y="222113"/>
                    </a:cubicBezTo>
                    <a:cubicBezTo>
                      <a:pt x="941053" y="201631"/>
                      <a:pt x="945017" y="188417"/>
                      <a:pt x="964177" y="176525"/>
                    </a:cubicBezTo>
                    <a:cubicBezTo>
                      <a:pt x="1000515" y="153401"/>
                      <a:pt x="1012407" y="102527"/>
                      <a:pt x="995229" y="58921"/>
                    </a:cubicBezTo>
                    <a:cubicBezTo>
                      <a:pt x="979373" y="17298"/>
                      <a:pt x="941713" y="-4505"/>
                      <a:pt x="894804" y="780"/>
                    </a:cubicBezTo>
                    <a:cubicBezTo>
                      <a:pt x="851859" y="5405"/>
                      <a:pt x="822128" y="34476"/>
                      <a:pt x="813538" y="80724"/>
                    </a:cubicBezTo>
                    <a:cubicBezTo>
                      <a:pt x="805610" y="125651"/>
                      <a:pt x="826752" y="169918"/>
                      <a:pt x="867055" y="187096"/>
                    </a:cubicBezTo>
                    <a:cubicBezTo>
                      <a:pt x="883572" y="193703"/>
                      <a:pt x="886876" y="202292"/>
                      <a:pt x="886876" y="218809"/>
                    </a:cubicBezTo>
                    <a:cubicBezTo>
                      <a:pt x="886215" y="343020"/>
                      <a:pt x="885554" y="467230"/>
                      <a:pt x="886876" y="590780"/>
                    </a:cubicBezTo>
                    <a:cubicBezTo>
                      <a:pt x="886876" y="615226"/>
                      <a:pt x="880269" y="620511"/>
                      <a:pt x="857144" y="619850"/>
                    </a:cubicBezTo>
                    <a:cubicBezTo>
                      <a:pt x="612688" y="618529"/>
                      <a:pt x="368231" y="619190"/>
                      <a:pt x="123114" y="617208"/>
                    </a:cubicBezTo>
                    <a:cubicBezTo>
                      <a:pt x="97347" y="617208"/>
                      <a:pt x="88758" y="621832"/>
                      <a:pt x="88758" y="650242"/>
                    </a:cubicBezTo>
                    <a:cubicBezTo>
                      <a:pt x="90079" y="1209850"/>
                      <a:pt x="89418" y="1770118"/>
                      <a:pt x="89418" y="2329726"/>
                    </a:cubicBezTo>
                    <a:cubicBezTo>
                      <a:pt x="89418" y="2337654"/>
                      <a:pt x="88758" y="2345582"/>
                      <a:pt x="89418" y="2353511"/>
                    </a:cubicBezTo>
                    <a:cubicBezTo>
                      <a:pt x="90079" y="2366064"/>
                      <a:pt x="85454" y="2370689"/>
                      <a:pt x="72240" y="2370689"/>
                    </a:cubicBezTo>
                    <a:cubicBezTo>
                      <a:pt x="49777" y="2370689"/>
                      <a:pt x="27974" y="2367385"/>
                      <a:pt x="5510" y="2372671"/>
                    </a:cubicBezTo>
                    <a:cubicBezTo>
                      <a:pt x="5510" y="2377956"/>
                      <a:pt x="6171" y="2383242"/>
                      <a:pt x="6171" y="2388527"/>
                    </a:cubicBezTo>
                    <a:cubicBezTo>
                      <a:pt x="10135" y="2488292"/>
                      <a:pt x="-1757" y="2588057"/>
                      <a:pt x="225" y="2687822"/>
                    </a:cubicBezTo>
                    <a:cubicBezTo>
                      <a:pt x="885" y="2713589"/>
                      <a:pt x="8814" y="2722178"/>
                      <a:pt x="34581" y="2721517"/>
                    </a:cubicBezTo>
                    <a:cubicBezTo>
                      <a:pt x="81490" y="2720195"/>
                      <a:pt x="127078" y="2721517"/>
                      <a:pt x="172666" y="2721517"/>
                    </a:cubicBezTo>
                    <a:close/>
                  </a:path>
                </a:pathLst>
              </a:custGeom>
              <a:grpFill/>
              <a:ln w="6599" cap="flat">
                <a:noFill/>
                <a:prstDash val="solid"/>
                <a:miter/>
              </a:ln>
            </p:spPr>
            <p:txBody>
              <a:bodyPr rtlCol="0" anchor="ctr"/>
              <a:lstStyle/>
              <a:p>
                <a:endParaRPr lang="en-US"/>
              </a:p>
            </p:txBody>
          </p:sp>
          <p:sp>
            <p:nvSpPr>
              <p:cNvPr id="59" name="Freeform: Shape 46">
                <a:extLst>
                  <a:ext uri="{FF2B5EF4-FFF2-40B4-BE49-F238E27FC236}">
                    <a16:creationId xmlns:a16="http://schemas.microsoft.com/office/drawing/2014/main" id="{9541B85F-657C-4B8E-8DCD-8874EAC9034E}"/>
                  </a:ext>
                </a:extLst>
              </p:cNvPr>
              <p:cNvSpPr/>
              <p:nvPr/>
            </p:nvSpPr>
            <p:spPr>
              <a:xfrm>
                <a:off x="4759365" y="4189423"/>
                <a:ext cx="965361" cy="2451243"/>
              </a:xfrm>
              <a:custGeom>
                <a:avLst/>
                <a:gdLst>
                  <a:gd name="connsiteX0" fmla="*/ 846399 w 965361"/>
                  <a:gd name="connsiteY0" fmla="*/ 2292642 h 2451243"/>
                  <a:gd name="connsiteX1" fmla="*/ 845739 w 965361"/>
                  <a:gd name="connsiteY1" fmla="*/ 395791 h 2451243"/>
                  <a:gd name="connsiteX2" fmla="*/ 845739 w 965361"/>
                  <a:gd name="connsiteY2" fmla="*/ 368702 h 2451243"/>
                  <a:gd name="connsiteX3" fmla="*/ 862917 w 965361"/>
                  <a:gd name="connsiteY3" fmla="*/ 351524 h 2451243"/>
                  <a:gd name="connsiteX4" fmla="*/ 937575 w 965361"/>
                  <a:gd name="connsiteY4" fmla="*/ 352185 h 2451243"/>
                  <a:gd name="connsiteX5" fmla="*/ 963342 w 965361"/>
                  <a:gd name="connsiteY5" fmla="*/ 327078 h 2451243"/>
                  <a:gd name="connsiteX6" fmla="*/ 965324 w 965361"/>
                  <a:gd name="connsiteY6" fmla="*/ 177101 h 2451243"/>
                  <a:gd name="connsiteX7" fmla="*/ 965324 w 965361"/>
                  <a:gd name="connsiteY7" fmla="*/ 35052 h 2451243"/>
                  <a:gd name="connsiteX8" fmla="*/ 931629 w 965361"/>
                  <a:gd name="connsiteY8" fmla="*/ 35 h 2451243"/>
                  <a:gd name="connsiteX9" fmla="*/ 784294 w 965361"/>
                  <a:gd name="connsiteY9" fmla="*/ 35 h 2451243"/>
                  <a:gd name="connsiteX10" fmla="*/ 751260 w 965361"/>
                  <a:gd name="connsiteY10" fmla="*/ 32409 h 2451243"/>
                  <a:gd name="connsiteX11" fmla="*/ 751260 w 965361"/>
                  <a:gd name="connsiteY11" fmla="*/ 177101 h 2451243"/>
                  <a:gd name="connsiteX12" fmla="*/ 753242 w 965361"/>
                  <a:gd name="connsiteY12" fmla="*/ 327078 h 2451243"/>
                  <a:gd name="connsiteX13" fmla="*/ 757866 w 965361"/>
                  <a:gd name="connsiteY13" fmla="*/ 348882 h 2451243"/>
                  <a:gd name="connsiteX14" fmla="*/ 773063 w 965361"/>
                  <a:gd name="connsiteY14" fmla="*/ 382577 h 2451243"/>
                  <a:gd name="connsiteX15" fmla="*/ 773063 w 965361"/>
                  <a:gd name="connsiteY15" fmla="*/ 2268197 h 2451243"/>
                  <a:gd name="connsiteX16" fmla="*/ 720207 w 965361"/>
                  <a:gd name="connsiteY16" fmla="*/ 2321713 h 2451243"/>
                  <a:gd name="connsiteX17" fmla="*/ 208830 w 965361"/>
                  <a:gd name="connsiteY17" fmla="*/ 2322373 h 2451243"/>
                  <a:gd name="connsiteX18" fmla="*/ 175795 w 965361"/>
                  <a:gd name="connsiteY18" fmla="*/ 2303213 h 2451243"/>
                  <a:gd name="connsiteX19" fmla="*/ 65460 w 965361"/>
                  <a:gd name="connsiteY19" fmla="*/ 2259607 h 2451243"/>
                  <a:gd name="connsiteX20" fmla="*/ 51 w 965361"/>
                  <a:gd name="connsiteY20" fmla="*/ 2358712 h 2451243"/>
                  <a:gd name="connsiteX21" fmla="*/ 70084 w 965361"/>
                  <a:gd name="connsiteY21" fmla="*/ 2448566 h 2451243"/>
                  <a:gd name="connsiteX22" fmla="*/ 177117 w 965361"/>
                  <a:gd name="connsiteY22" fmla="*/ 2399014 h 2451243"/>
                  <a:gd name="connsiteX23" fmla="*/ 212794 w 965361"/>
                  <a:gd name="connsiteY23" fmla="*/ 2376550 h 2451243"/>
                  <a:gd name="connsiteX24" fmla="*/ 703029 w 965361"/>
                  <a:gd name="connsiteY24" fmla="*/ 2377872 h 2451243"/>
                  <a:gd name="connsiteX25" fmla="*/ 821293 w 965361"/>
                  <a:gd name="connsiteY25" fmla="*/ 2340873 h 2451243"/>
                  <a:gd name="connsiteX26" fmla="*/ 846399 w 965361"/>
                  <a:gd name="connsiteY26" fmla="*/ 2292642 h 245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65361" h="2451243">
                    <a:moveTo>
                      <a:pt x="846399" y="2292642"/>
                    </a:moveTo>
                    <a:cubicBezTo>
                      <a:pt x="845739" y="1660359"/>
                      <a:pt x="845739" y="1028075"/>
                      <a:pt x="845739" y="395791"/>
                    </a:cubicBezTo>
                    <a:cubicBezTo>
                      <a:pt x="845739" y="386541"/>
                      <a:pt x="846399" y="377952"/>
                      <a:pt x="845739" y="368702"/>
                    </a:cubicBezTo>
                    <a:cubicBezTo>
                      <a:pt x="845078" y="356149"/>
                      <a:pt x="850364" y="351524"/>
                      <a:pt x="862917" y="351524"/>
                    </a:cubicBezTo>
                    <a:cubicBezTo>
                      <a:pt x="888023" y="352185"/>
                      <a:pt x="913129" y="350203"/>
                      <a:pt x="937575" y="352185"/>
                    </a:cubicBezTo>
                    <a:cubicBezTo>
                      <a:pt x="957396" y="353506"/>
                      <a:pt x="964003" y="347560"/>
                      <a:pt x="963342" y="327078"/>
                    </a:cubicBezTo>
                    <a:cubicBezTo>
                      <a:pt x="963342" y="276866"/>
                      <a:pt x="960039" y="227314"/>
                      <a:pt x="965324" y="177101"/>
                    </a:cubicBezTo>
                    <a:cubicBezTo>
                      <a:pt x="965324" y="129531"/>
                      <a:pt x="964003" y="82622"/>
                      <a:pt x="965324" y="35052"/>
                    </a:cubicBezTo>
                    <a:cubicBezTo>
                      <a:pt x="965985" y="9945"/>
                      <a:pt x="958057" y="-625"/>
                      <a:pt x="931629" y="35"/>
                    </a:cubicBezTo>
                    <a:cubicBezTo>
                      <a:pt x="882738" y="1357"/>
                      <a:pt x="833185" y="1357"/>
                      <a:pt x="784294" y="35"/>
                    </a:cubicBezTo>
                    <a:cubicBezTo>
                      <a:pt x="760509" y="-625"/>
                      <a:pt x="750599" y="7963"/>
                      <a:pt x="751260" y="32409"/>
                    </a:cubicBezTo>
                    <a:cubicBezTo>
                      <a:pt x="752581" y="80640"/>
                      <a:pt x="751260" y="128870"/>
                      <a:pt x="751260" y="177101"/>
                    </a:cubicBezTo>
                    <a:cubicBezTo>
                      <a:pt x="751920" y="227314"/>
                      <a:pt x="751920" y="276866"/>
                      <a:pt x="753242" y="327078"/>
                    </a:cubicBezTo>
                    <a:cubicBezTo>
                      <a:pt x="753242" y="335007"/>
                      <a:pt x="749278" y="346899"/>
                      <a:pt x="757866" y="348882"/>
                    </a:cubicBezTo>
                    <a:cubicBezTo>
                      <a:pt x="779669" y="354167"/>
                      <a:pt x="773063" y="370024"/>
                      <a:pt x="773063" y="382577"/>
                    </a:cubicBezTo>
                    <a:cubicBezTo>
                      <a:pt x="773063" y="1010896"/>
                      <a:pt x="773063" y="1639877"/>
                      <a:pt x="773063" y="2268197"/>
                    </a:cubicBezTo>
                    <a:cubicBezTo>
                      <a:pt x="773063" y="2305195"/>
                      <a:pt x="757206" y="2321713"/>
                      <a:pt x="720207" y="2321713"/>
                    </a:cubicBezTo>
                    <a:cubicBezTo>
                      <a:pt x="549748" y="2321713"/>
                      <a:pt x="379289" y="2321713"/>
                      <a:pt x="208830" y="2322373"/>
                    </a:cubicBezTo>
                    <a:cubicBezTo>
                      <a:pt x="192313" y="2322373"/>
                      <a:pt x="183724" y="2318409"/>
                      <a:pt x="175795" y="2303213"/>
                    </a:cubicBezTo>
                    <a:cubicBezTo>
                      <a:pt x="155314" y="2263572"/>
                      <a:pt x="109726" y="2246394"/>
                      <a:pt x="65460" y="2259607"/>
                    </a:cubicBezTo>
                    <a:cubicBezTo>
                      <a:pt x="23175" y="2272161"/>
                      <a:pt x="-1271" y="2309159"/>
                      <a:pt x="51" y="2358712"/>
                    </a:cubicBezTo>
                    <a:cubicBezTo>
                      <a:pt x="1372" y="2404300"/>
                      <a:pt x="29782" y="2439977"/>
                      <a:pt x="70084" y="2448566"/>
                    </a:cubicBezTo>
                    <a:cubicBezTo>
                      <a:pt x="117654" y="2458476"/>
                      <a:pt x="159939" y="2440638"/>
                      <a:pt x="177117" y="2399014"/>
                    </a:cubicBezTo>
                    <a:cubicBezTo>
                      <a:pt x="185045" y="2379854"/>
                      <a:pt x="195616" y="2376550"/>
                      <a:pt x="212794" y="2376550"/>
                    </a:cubicBezTo>
                    <a:cubicBezTo>
                      <a:pt x="375986" y="2377211"/>
                      <a:pt x="539838" y="2375229"/>
                      <a:pt x="703029" y="2377872"/>
                    </a:cubicBezTo>
                    <a:cubicBezTo>
                      <a:pt x="747956" y="2378532"/>
                      <a:pt x="785616" y="2370604"/>
                      <a:pt x="821293" y="2340873"/>
                    </a:cubicBezTo>
                    <a:cubicBezTo>
                      <a:pt x="838471" y="2326998"/>
                      <a:pt x="846399" y="2314445"/>
                      <a:pt x="846399" y="2292642"/>
                    </a:cubicBezTo>
                    <a:close/>
                  </a:path>
                </a:pathLst>
              </a:custGeom>
              <a:grpFill/>
              <a:ln w="6599" cap="flat">
                <a:noFill/>
                <a:prstDash val="solid"/>
                <a:miter/>
              </a:ln>
            </p:spPr>
            <p:txBody>
              <a:bodyPr rtlCol="0" anchor="ctr"/>
              <a:lstStyle/>
              <a:p>
                <a:endParaRPr lang="en-US"/>
              </a:p>
            </p:txBody>
          </p:sp>
          <p:sp>
            <p:nvSpPr>
              <p:cNvPr id="60" name="Freeform: Shape 47">
                <a:extLst>
                  <a:ext uri="{FF2B5EF4-FFF2-40B4-BE49-F238E27FC236}">
                    <a16:creationId xmlns:a16="http://schemas.microsoft.com/office/drawing/2014/main" id="{9415A5C2-655E-4AD7-8A78-861172D4CF9C}"/>
                  </a:ext>
                </a:extLst>
              </p:cNvPr>
              <p:cNvSpPr/>
              <p:nvPr/>
            </p:nvSpPr>
            <p:spPr>
              <a:xfrm>
                <a:off x="6680486" y="94"/>
                <a:ext cx="240102" cy="2819084"/>
              </a:xfrm>
              <a:custGeom>
                <a:avLst/>
                <a:gdLst>
                  <a:gd name="connsiteX0" fmla="*/ 208346 w 240102"/>
                  <a:gd name="connsiteY0" fmla="*/ 2818424 h 2819084"/>
                  <a:gd name="connsiteX1" fmla="*/ 240059 w 240102"/>
                  <a:gd name="connsiteY1" fmla="*/ 2785390 h 2819084"/>
                  <a:gd name="connsiteX2" fmla="*/ 240059 w 240102"/>
                  <a:gd name="connsiteY2" fmla="*/ 2641358 h 2819084"/>
                  <a:gd name="connsiteX3" fmla="*/ 240059 w 240102"/>
                  <a:gd name="connsiteY3" fmla="*/ 2518470 h 2819084"/>
                  <a:gd name="connsiteX4" fmla="*/ 189846 w 240102"/>
                  <a:gd name="connsiteY4" fmla="*/ 2468917 h 2819084"/>
                  <a:gd name="connsiteX5" fmla="*/ 156151 w 240102"/>
                  <a:gd name="connsiteY5" fmla="*/ 2435222 h 2819084"/>
                  <a:gd name="connsiteX6" fmla="*/ 156812 w 240102"/>
                  <a:gd name="connsiteY6" fmla="*/ 215291 h 2819084"/>
                  <a:gd name="connsiteX7" fmla="*/ 173990 w 240102"/>
                  <a:gd name="connsiteY7" fmla="*/ 153186 h 2819084"/>
                  <a:gd name="connsiteX8" fmla="*/ 141616 w 240102"/>
                  <a:gd name="connsiteY8" fmla="*/ 11137 h 2819084"/>
                  <a:gd name="connsiteX9" fmla="*/ 8816 w 240102"/>
                  <a:gd name="connsiteY9" fmla="*/ 56725 h 2819084"/>
                  <a:gd name="connsiteX10" fmla="*/ 68940 w 240102"/>
                  <a:gd name="connsiteY10" fmla="*/ 192167 h 2819084"/>
                  <a:gd name="connsiteX11" fmla="*/ 84135 w 240102"/>
                  <a:gd name="connsiteY11" fmla="*/ 222559 h 2819084"/>
                  <a:gd name="connsiteX12" fmla="*/ 84796 w 240102"/>
                  <a:gd name="connsiteY12" fmla="*/ 2437204 h 2819084"/>
                  <a:gd name="connsiteX13" fmla="*/ 53743 w 240102"/>
                  <a:gd name="connsiteY13" fmla="*/ 2467596 h 2819084"/>
                  <a:gd name="connsiteX14" fmla="*/ 29958 w 240102"/>
                  <a:gd name="connsiteY14" fmla="*/ 2491381 h 2819084"/>
                  <a:gd name="connsiteX15" fmla="*/ 30619 w 240102"/>
                  <a:gd name="connsiteY15" fmla="*/ 2641358 h 2819084"/>
                  <a:gd name="connsiteX16" fmla="*/ 30619 w 240102"/>
                  <a:gd name="connsiteY16" fmla="*/ 2788032 h 2819084"/>
                  <a:gd name="connsiteX17" fmla="*/ 61672 w 240102"/>
                  <a:gd name="connsiteY17" fmla="*/ 2819085 h 2819084"/>
                  <a:gd name="connsiteX18" fmla="*/ 208346 w 240102"/>
                  <a:gd name="connsiteY18" fmla="*/ 2818424 h 281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0102" h="2819084">
                    <a:moveTo>
                      <a:pt x="208346" y="2818424"/>
                    </a:moveTo>
                    <a:cubicBezTo>
                      <a:pt x="234113" y="2819085"/>
                      <a:pt x="240720" y="2808514"/>
                      <a:pt x="240059" y="2785390"/>
                    </a:cubicBezTo>
                    <a:cubicBezTo>
                      <a:pt x="238737" y="2737159"/>
                      <a:pt x="240059" y="2689589"/>
                      <a:pt x="240059" y="2641358"/>
                    </a:cubicBezTo>
                    <a:cubicBezTo>
                      <a:pt x="240059" y="2600395"/>
                      <a:pt x="240059" y="2559432"/>
                      <a:pt x="240059" y="2518470"/>
                    </a:cubicBezTo>
                    <a:cubicBezTo>
                      <a:pt x="240059" y="2468257"/>
                      <a:pt x="240059" y="2466275"/>
                      <a:pt x="189846" y="2468917"/>
                    </a:cubicBezTo>
                    <a:cubicBezTo>
                      <a:pt x="162758" y="2470239"/>
                      <a:pt x="156151" y="2462971"/>
                      <a:pt x="156151" y="2435222"/>
                    </a:cubicBezTo>
                    <a:cubicBezTo>
                      <a:pt x="156812" y="1695245"/>
                      <a:pt x="156812" y="955268"/>
                      <a:pt x="156812" y="215291"/>
                    </a:cubicBezTo>
                    <a:cubicBezTo>
                      <a:pt x="156812" y="192828"/>
                      <a:pt x="159454" y="173668"/>
                      <a:pt x="173990" y="153186"/>
                    </a:cubicBezTo>
                    <a:cubicBezTo>
                      <a:pt x="207685" y="106277"/>
                      <a:pt x="189185" y="35583"/>
                      <a:pt x="141616" y="11137"/>
                    </a:cubicBezTo>
                    <a:cubicBezTo>
                      <a:pt x="90742" y="-14630"/>
                      <a:pt x="29958" y="5851"/>
                      <a:pt x="8816" y="56725"/>
                    </a:cubicBezTo>
                    <a:cubicBezTo>
                      <a:pt x="-14969" y="113544"/>
                      <a:pt x="10798" y="174989"/>
                      <a:pt x="68940" y="192167"/>
                    </a:cubicBezTo>
                    <a:cubicBezTo>
                      <a:pt x="89421" y="198113"/>
                      <a:pt x="84135" y="210666"/>
                      <a:pt x="84135" y="222559"/>
                    </a:cubicBezTo>
                    <a:cubicBezTo>
                      <a:pt x="84135" y="960554"/>
                      <a:pt x="84135" y="1698549"/>
                      <a:pt x="84796" y="2437204"/>
                    </a:cubicBezTo>
                    <a:cubicBezTo>
                      <a:pt x="84796" y="2461650"/>
                      <a:pt x="78189" y="2471560"/>
                      <a:pt x="53743" y="2467596"/>
                    </a:cubicBezTo>
                    <a:cubicBezTo>
                      <a:pt x="35244" y="2464953"/>
                      <a:pt x="29298" y="2472221"/>
                      <a:pt x="29958" y="2491381"/>
                    </a:cubicBezTo>
                    <a:cubicBezTo>
                      <a:pt x="31280" y="2541594"/>
                      <a:pt x="30619" y="2591146"/>
                      <a:pt x="30619" y="2641358"/>
                    </a:cubicBezTo>
                    <a:cubicBezTo>
                      <a:pt x="30619" y="2690250"/>
                      <a:pt x="31940" y="2739141"/>
                      <a:pt x="30619" y="2788032"/>
                    </a:cubicBezTo>
                    <a:cubicBezTo>
                      <a:pt x="29958" y="2811817"/>
                      <a:pt x="39208" y="2819085"/>
                      <a:pt x="61672" y="2819085"/>
                    </a:cubicBezTo>
                    <a:cubicBezTo>
                      <a:pt x="110563" y="2817103"/>
                      <a:pt x="159454" y="2817103"/>
                      <a:pt x="208346" y="2818424"/>
                    </a:cubicBezTo>
                    <a:close/>
                  </a:path>
                </a:pathLst>
              </a:custGeom>
              <a:grpFill/>
              <a:ln w="6599" cap="flat">
                <a:noFill/>
                <a:prstDash val="solid"/>
                <a:miter/>
              </a:ln>
            </p:spPr>
            <p:txBody>
              <a:bodyPr rtlCol="0" anchor="ctr"/>
              <a:lstStyle/>
              <a:p>
                <a:endParaRPr lang="en-US"/>
              </a:p>
            </p:txBody>
          </p:sp>
          <p:sp>
            <p:nvSpPr>
              <p:cNvPr id="61" name="Freeform: Shape 48">
                <a:extLst>
                  <a:ext uri="{FF2B5EF4-FFF2-40B4-BE49-F238E27FC236}">
                    <a16:creationId xmlns:a16="http://schemas.microsoft.com/office/drawing/2014/main" id="{01233E3E-D866-4BCB-AF04-CDF90661E15C}"/>
                  </a:ext>
                </a:extLst>
              </p:cNvPr>
              <p:cNvSpPr/>
              <p:nvPr/>
            </p:nvSpPr>
            <p:spPr>
              <a:xfrm>
                <a:off x="7550148" y="1375059"/>
                <a:ext cx="1347294" cy="1442833"/>
              </a:xfrm>
              <a:custGeom>
                <a:avLst/>
                <a:gdLst>
                  <a:gd name="connsiteX0" fmla="*/ 136802 w 1347294"/>
                  <a:gd name="connsiteY0" fmla="*/ 78466 h 1442833"/>
                  <a:gd name="connsiteX1" fmla="*/ 138123 w 1347294"/>
                  <a:gd name="connsiteY1" fmla="*/ 512542 h 1442833"/>
                  <a:gd name="connsiteX2" fmla="*/ 138784 w 1347294"/>
                  <a:gd name="connsiteY2" fmla="*/ 1066864 h 1442833"/>
                  <a:gd name="connsiteX3" fmla="*/ 113677 w 1347294"/>
                  <a:gd name="connsiteY3" fmla="*/ 1092631 h 1442833"/>
                  <a:gd name="connsiteX4" fmla="*/ 25145 w 1347294"/>
                  <a:gd name="connsiteY4" fmla="*/ 1091970 h 1442833"/>
                  <a:gd name="connsiteX5" fmla="*/ 38 w 1347294"/>
                  <a:gd name="connsiteY5" fmla="*/ 1115094 h 1442833"/>
                  <a:gd name="connsiteX6" fmla="*/ 699 w 1347294"/>
                  <a:gd name="connsiteY6" fmla="*/ 1265072 h 1442833"/>
                  <a:gd name="connsiteX7" fmla="*/ 699 w 1347294"/>
                  <a:gd name="connsiteY7" fmla="*/ 1414389 h 1442833"/>
                  <a:gd name="connsiteX8" fmla="*/ 29109 w 1347294"/>
                  <a:gd name="connsiteY8" fmla="*/ 1442799 h 1442833"/>
                  <a:gd name="connsiteX9" fmla="*/ 181068 w 1347294"/>
                  <a:gd name="connsiteY9" fmla="*/ 1442799 h 1442833"/>
                  <a:gd name="connsiteX10" fmla="*/ 210139 w 1347294"/>
                  <a:gd name="connsiteY10" fmla="*/ 1412407 h 1442833"/>
                  <a:gd name="connsiteX11" fmla="*/ 210139 w 1347294"/>
                  <a:gd name="connsiteY11" fmla="*/ 1265733 h 1442833"/>
                  <a:gd name="connsiteX12" fmla="*/ 209478 w 1347294"/>
                  <a:gd name="connsiteY12" fmla="*/ 1113112 h 1442833"/>
                  <a:gd name="connsiteX13" fmla="*/ 205514 w 1347294"/>
                  <a:gd name="connsiteY13" fmla="*/ 1093952 h 1442833"/>
                  <a:gd name="connsiteX14" fmla="*/ 191639 w 1347294"/>
                  <a:gd name="connsiteY14" fmla="*/ 1064221 h 1442833"/>
                  <a:gd name="connsiteX15" fmla="*/ 190979 w 1347294"/>
                  <a:gd name="connsiteY15" fmla="*/ 148500 h 1442833"/>
                  <a:gd name="connsiteX16" fmla="*/ 220049 w 1347294"/>
                  <a:gd name="connsiteY16" fmla="*/ 118768 h 1442833"/>
                  <a:gd name="connsiteX17" fmla="*/ 1133128 w 1347294"/>
                  <a:gd name="connsiteY17" fmla="*/ 118768 h 1442833"/>
                  <a:gd name="connsiteX18" fmla="*/ 1166162 w 1347294"/>
                  <a:gd name="connsiteY18" fmla="*/ 139911 h 1442833"/>
                  <a:gd name="connsiteX19" fmla="*/ 1267909 w 1347294"/>
                  <a:gd name="connsiteY19" fmla="*/ 194748 h 1442833"/>
                  <a:gd name="connsiteX20" fmla="*/ 1345211 w 1347294"/>
                  <a:gd name="connsiteY20" fmla="*/ 120090 h 1442833"/>
                  <a:gd name="connsiteX21" fmla="*/ 1299623 w 1347294"/>
                  <a:gd name="connsiteY21" fmla="*/ 11736 h 1442833"/>
                  <a:gd name="connsiteX22" fmla="*/ 1185983 w 1347294"/>
                  <a:gd name="connsiteY22" fmla="*/ 27593 h 1442833"/>
                  <a:gd name="connsiteX23" fmla="*/ 1142378 w 1347294"/>
                  <a:gd name="connsiteY23" fmla="*/ 45431 h 1442833"/>
                  <a:gd name="connsiteX24" fmla="*/ 170497 w 1347294"/>
                  <a:gd name="connsiteY24" fmla="*/ 44110 h 1442833"/>
                  <a:gd name="connsiteX25" fmla="*/ 136802 w 1347294"/>
                  <a:gd name="connsiteY25" fmla="*/ 78466 h 14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47294" h="1442833">
                    <a:moveTo>
                      <a:pt x="136802" y="78466"/>
                    </a:moveTo>
                    <a:cubicBezTo>
                      <a:pt x="138784" y="223158"/>
                      <a:pt x="138123" y="367850"/>
                      <a:pt x="138123" y="512542"/>
                    </a:cubicBezTo>
                    <a:cubicBezTo>
                      <a:pt x="138123" y="697536"/>
                      <a:pt x="138123" y="881870"/>
                      <a:pt x="138784" y="1066864"/>
                    </a:cubicBezTo>
                    <a:cubicBezTo>
                      <a:pt x="138784" y="1086024"/>
                      <a:pt x="134820" y="1093952"/>
                      <a:pt x="113677" y="1092631"/>
                    </a:cubicBezTo>
                    <a:cubicBezTo>
                      <a:pt x="84607" y="1090649"/>
                      <a:pt x="54876" y="1093292"/>
                      <a:pt x="25145" y="1091970"/>
                    </a:cubicBezTo>
                    <a:cubicBezTo>
                      <a:pt x="7306" y="1091309"/>
                      <a:pt x="-623" y="1095274"/>
                      <a:pt x="38" y="1115094"/>
                    </a:cubicBezTo>
                    <a:cubicBezTo>
                      <a:pt x="1359" y="1165307"/>
                      <a:pt x="699" y="1214859"/>
                      <a:pt x="699" y="1265072"/>
                    </a:cubicBezTo>
                    <a:cubicBezTo>
                      <a:pt x="699" y="1314624"/>
                      <a:pt x="1359" y="1364837"/>
                      <a:pt x="699" y="1414389"/>
                    </a:cubicBezTo>
                    <a:cubicBezTo>
                      <a:pt x="699" y="1434870"/>
                      <a:pt x="7966" y="1443459"/>
                      <a:pt x="29109" y="1442799"/>
                    </a:cubicBezTo>
                    <a:cubicBezTo>
                      <a:pt x="79982" y="1442138"/>
                      <a:pt x="130856" y="1442138"/>
                      <a:pt x="181068" y="1442799"/>
                    </a:cubicBezTo>
                    <a:cubicBezTo>
                      <a:pt x="203532" y="1443459"/>
                      <a:pt x="210799" y="1434210"/>
                      <a:pt x="210139" y="1412407"/>
                    </a:cubicBezTo>
                    <a:cubicBezTo>
                      <a:pt x="209478" y="1363515"/>
                      <a:pt x="210139" y="1314624"/>
                      <a:pt x="210139" y="1265733"/>
                    </a:cubicBezTo>
                    <a:cubicBezTo>
                      <a:pt x="210139" y="1214859"/>
                      <a:pt x="210139" y="1163986"/>
                      <a:pt x="209478" y="1113112"/>
                    </a:cubicBezTo>
                    <a:cubicBezTo>
                      <a:pt x="209478" y="1106506"/>
                      <a:pt x="213442" y="1095274"/>
                      <a:pt x="205514" y="1093952"/>
                    </a:cubicBezTo>
                    <a:cubicBezTo>
                      <a:pt x="186354" y="1089327"/>
                      <a:pt x="191639" y="1075453"/>
                      <a:pt x="191639" y="1064221"/>
                    </a:cubicBezTo>
                    <a:cubicBezTo>
                      <a:pt x="191639" y="758981"/>
                      <a:pt x="191639" y="453740"/>
                      <a:pt x="190979" y="148500"/>
                    </a:cubicBezTo>
                    <a:cubicBezTo>
                      <a:pt x="190979" y="125375"/>
                      <a:pt x="195604" y="118768"/>
                      <a:pt x="220049" y="118768"/>
                    </a:cubicBezTo>
                    <a:cubicBezTo>
                      <a:pt x="524629" y="119429"/>
                      <a:pt x="829209" y="119429"/>
                      <a:pt x="1133128" y="118768"/>
                    </a:cubicBezTo>
                    <a:cubicBezTo>
                      <a:pt x="1150306" y="118768"/>
                      <a:pt x="1159555" y="122072"/>
                      <a:pt x="1166162" y="139911"/>
                    </a:cubicBezTo>
                    <a:cubicBezTo>
                      <a:pt x="1182019" y="182195"/>
                      <a:pt x="1219679" y="200694"/>
                      <a:pt x="1267909" y="194748"/>
                    </a:cubicBezTo>
                    <a:cubicBezTo>
                      <a:pt x="1306890" y="190123"/>
                      <a:pt x="1337282" y="161053"/>
                      <a:pt x="1345211" y="120090"/>
                    </a:cubicBezTo>
                    <a:cubicBezTo>
                      <a:pt x="1353799" y="74502"/>
                      <a:pt x="1335300" y="31557"/>
                      <a:pt x="1299623" y="11736"/>
                    </a:cubicBezTo>
                    <a:cubicBezTo>
                      <a:pt x="1262624" y="-8085"/>
                      <a:pt x="1212411" y="-2799"/>
                      <a:pt x="1185983" y="27593"/>
                    </a:cubicBezTo>
                    <a:cubicBezTo>
                      <a:pt x="1173430" y="42128"/>
                      <a:pt x="1160216" y="45431"/>
                      <a:pt x="1142378" y="45431"/>
                    </a:cubicBezTo>
                    <a:cubicBezTo>
                      <a:pt x="818638" y="44771"/>
                      <a:pt x="494237" y="45431"/>
                      <a:pt x="170497" y="44110"/>
                    </a:cubicBezTo>
                    <a:cubicBezTo>
                      <a:pt x="146052" y="46092"/>
                      <a:pt x="136141" y="49396"/>
                      <a:pt x="136802" y="78466"/>
                    </a:cubicBezTo>
                    <a:close/>
                  </a:path>
                </a:pathLst>
              </a:custGeom>
              <a:grpFill/>
              <a:ln w="6599" cap="flat">
                <a:noFill/>
                <a:prstDash val="solid"/>
                <a:miter/>
              </a:ln>
            </p:spPr>
            <p:txBody>
              <a:bodyPr rtlCol="0" anchor="ctr"/>
              <a:lstStyle/>
              <a:p>
                <a:endParaRPr lang="en-US"/>
              </a:p>
            </p:txBody>
          </p:sp>
          <p:sp>
            <p:nvSpPr>
              <p:cNvPr id="62" name="Freeform: Shape 49">
                <a:extLst>
                  <a:ext uri="{FF2B5EF4-FFF2-40B4-BE49-F238E27FC236}">
                    <a16:creationId xmlns:a16="http://schemas.microsoft.com/office/drawing/2014/main" id="{FD14CEF8-ACF4-4478-8A96-7DFB27D1E9D8}"/>
                  </a:ext>
                </a:extLst>
              </p:cNvPr>
              <p:cNvSpPr/>
              <p:nvPr/>
            </p:nvSpPr>
            <p:spPr>
              <a:xfrm>
                <a:off x="5247977" y="706226"/>
                <a:ext cx="832880" cy="2112990"/>
              </a:xfrm>
              <a:custGeom>
                <a:avLst/>
                <a:gdLst>
                  <a:gd name="connsiteX0" fmla="*/ 67744 w 832880"/>
                  <a:gd name="connsiteY0" fmla="*/ 190334 h 2112990"/>
                  <a:gd name="connsiteX1" fmla="*/ 85582 w 832880"/>
                  <a:gd name="connsiteY1" fmla="*/ 219405 h 2112990"/>
                  <a:gd name="connsiteX2" fmla="*/ 84922 w 832880"/>
                  <a:gd name="connsiteY2" fmla="*/ 1012237 h 2112990"/>
                  <a:gd name="connsiteX3" fmla="*/ 115974 w 832880"/>
                  <a:gd name="connsiteY3" fmla="*/ 1042629 h 2112990"/>
                  <a:gd name="connsiteX4" fmla="*/ 651797 w 832880"/>
                  <a:gd name="connsiteY4" fmla="*/ 1041308 h 2112990"/>
                  <a:gd name="connsiteX5" fmla="*/ 683510 w 832880"/>
                  <a:gd name="connsiteY5" fmla="*/ 1074343 h 2112990"/>
                  <a:gd name="connsiteX6" fmla="*/ 682849 w 832880"/>
                  <a:gd name="connsiteY6" fmla="*/ 1711912 h 2112990"/>
                  <a:gd name="connsiteX7" fmla="*/ 634619 w 832880"/>
                  <a:gd name="connsiteY7" fmla="*/ 1762125 h 2112990"/>
                  <a:gd name="connsiteX8" fmla="*/ 626691 w 832880"/>
                  <a:gd name="connsiteY8" fmla="*/ 1764107 h 2112990"/>
                  <a:gd name="connsiteX9" fmla="*/ 627351 w 832880"/>
                  <a:gd name="connsiteY9" fmla="*/ 1799124 h 2112990"/>
                  <a:gd name="connsiteX10" fmla="*/ 622066 w 832880"/>
                  <a:gd name="connsiteY10" fmla="*/ 2081900 h 2112990"/>
                  <a:gd name="connsiteX11" fmla="*/ 653118 w 832880"/>
                  <a:gd name="connsiteY11" fmla="*/ 2112953 h 2112990"/>
                  <a:gd name="connsiteX12" fmla="*/ 805739 w 832880"/>
                  <a:gd name="connsiteY12" fmla="*/ 2112953 h 2112990"/>
                  <a:gd name="connsiteX13" fmla="*/ 832827 w 832880"/>
                  <a:gd name="connsiteY13" fmla="*/ 2083222 h 2112990"/>
                  <a:gd name="connsiteX14" fmla="*/ 830845 w 832880"/>
                  <a:gd name="connsiteY14" fmla="*/ 1765428 h 2112990"/>
                  <a:gd name="connsiteX15" fmla="*/ 770061 w 832880"/>
                  <a:gd name="connsiteY15" fmla="*/ 1762785 h 2112990"/>
                  <a:gd name="connsiteX16" fmla="*/ 737026 w 832880"/>
                  <a:gd name="connsiteY16" fmla="*/ 1731072 h 2112990"/>
                  <a:gd name="connsiteX17" fmla="*/ 738348 w 832880"/>
                  <a:gd name="connsiteY17" fmla="*/ 1016202 h 2112990"/>
                  <a:gd name="connsiteX18" fmla="*/ 709938 w 832880"/>
                  <a:gd name="connsiteY18" fmla="*/ 988452 h 2112990"/>
                  <a:gd name="connsiteX19" fmla="*/ 187990 w 832880"/>
                  <a:gd name="connsiteY19" fmla="*/ 989774 h 2112990"/>
                  <a:gd name="connsiteX20" fmla="*/ 157598 w 832880"/>
                  <a:gd name="connsiteY20" fmla="*/ 958721 h 2112990"/>
                  <a:gd name="connsiteX21" fmla="*/ 158259 w 832880"/>
                  <a:gd name="connsiteY21" fmla="*/ 214119 h 2112990"/>
                  <a:gd name="connsiteX22" fmla="*/ 174776 w 832880"/>
                  <a:gd name="connsiteY22" fmla="*/ 152014 h 2112990"/>
                  <a:gd name="connsiteX23" fmla="*/ 140420 w 832880"/>
                  <a:gd name="connsiteY23" fmla="*/ 10626 h 2112990"/>
                  <a:gd name="connsiteX24" fmla="*/ 9603 w 832880"/>
                  <a:gd name="connsiteY24" fmla="*/ 55553 h 2112990"/>
                  <a:gd name="connsiteX25" fmla="*/ 67744 w 832880"/>
                  <a:gd name="connsiteY25" fmla="*/ 190334 h 211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2880" h="2112990">
                    <a:moveTo>
                      <a:pt x="67744" y="190334"/>
                    </a:moveTo>
                    <a:cubicBezTo>
                      <a:pt x="86243" y="195620"/>
                      <a:pt x="85582" y="206191"/>
                      <a:pt x="85582" y="219405"/>
                    </a:cubicBezTo>
                    <a:cubicBezTo>
                      <a:pt x="85582" y="483682"/>
                      <a:pt x="85582" y="747960"/>
                      <a:pt x="84922" y="1012237"/>
                    </a:cubicBezTo>
                    <a:cubicBezTo>
                      <a:pt x="84922" y="1037344"/>
                      <a:pt x="92189" y="1042629"/>
                      <a:pt x="115974" y="1042629"/>
                    </a:cubicBezTo>
                    <a:cubicBezTo>
                      <a:pt x="294362" y="1041969"/>
                      <a:pt x="472749" y="1042629"/>
                      <a:pt x="651797" y="1041308"/>
                    </a:cubicBezTo>
                    <a:cubicBezTo>
                      <a:pt x="678885" y="1041308"/>
                      <a:pt x="683510" y="1049236"/>
                      <a:pt x="683510" y="1074343"/>
                    </a:cubicBezTo>
                    <a:cubicBezTo>
                      <a:pt x="682849" y="1287086"/>
                      <a:pt x="682849" y="1499168"/>
                      <a:pt x="682849" y="1711912"/>
                    </a:cubicBezTo>
                    <a:cubicBezTo>
                      <a:pt x="682849" y="1759482"/>
                      <a:pt x="682849" y="1759482"/>
                      <a:pt x="634619" y="1762125"/>
                    </a:cubicBezTo>
                    <a:cubicBezTo>
                      <a:pt x="631976" y="1762125"/>
                      <a:pt x="629333" y="1763446"/>
                      <a:pt x="626691" y="1764107"/>
                    </a:cubicBezTo>
                    <a:cubicBezTo>
                      <a:pt x="626691" y="1775999"/>
                      <a:pt x="627351" y="1787231"/>
                      <a:pt x="627351" y="1799124"/>
                    </a:cubicBezTo>
                    <a:cubicBezTo>
                      <a:pt x="625369" y="1893603"/>
                      <a:pt x="624048" y="1988082"/>
                      <a:pt x="622066" y="2081900"/>
                    </a:cubicBezTo>
                    <a:cubicBezTo>
                      <a:pt x="621405" y="2105025"/>
                      <a:pt x="629333" y="2113614"/>
                      <a:pt x="653118" y="2112953"/>
                    </a:cubicBezTo>
                    <a:cubicBezTo>
                      <a:pt x="703992" y="2111632"/>
                      <a:pt x="754865" y="2111632"/>
                      <a:pt x="805739" y="2112953"/>
                    </a:cubicBezTo>
                    <a:cubicBezTo>
                      <a:pt x="828202" y="2113614"/>
                      <a:pt x="833488" y="2105685"/>
                      <a:pt x="832827" y="2083222"/>
                    </a:cubicBezTo>
                    <a:cubicBezTo>
                      <a:pt x="830845" y="1977511"/>
                      <a:pt x="831506" y="1871139"/>
                      <a:pt x="830845" y="1765428"/>
                    </a:cubicBezTo>
                    <a:cubicBezTo>
                      <a:pt x="811024" y="1758821"/>
                      <a:pt x="789882" y="1761464"/>
                      <a:pt x="770061" y="1762785"/>
                    </a:cubicBezTo>
                    <a:cubicBezTo>
                      <a:pt x="744955" y="1764767"/>
                      <a:pt x="737026" y="1757500"/>
                      <a:pt x="737026" y="1731072"/>
                    </a:cubicBezTo>
                    <a:cubicBezTo>
                      <a:pt x="738348" y="1492562"/>
                      <a:pt x="737687" y="1254712"/>
                      <a:pt x="738348" y="1016202"/>
                    </a:cubicBezTo>
                    <a:cubicBezTo>
                      <a:pt x="738348" y="993738"/>
                      <a:pt x="731741" y="987792"/>
                      <a:pt x="709938" y="988452"/>
                    </a:cubicBezTo>
                    <a:cubicBezTo>
                      <a:pt x="536175" y="989113"/>
                      <a:pt x="361752" y="988452"/>
                      <a:pt x="187990" y="989774"/>
                    </a:cubicBezTo>
                    <a:cubicBezTo>
                      <a:pt x="162883" y="989774"/>
                      <a:pt x="156937" y="982506"/>
                      <a:pt x="157598" y="958721"/>
                    </a:cubicBezTo>
                    <a:cubicBezTo>
                      <a:pt x="158259" y="710300"/>
                      <a:pt x="158259" y="462540"/>
                      <a:pt x="158259" y="214119"/>
                    </a:cubicBezTo>
                    <a:cubicBezTo>
                      <a:pt x="158259" y="191656"/>
                      <a:pt x="160901" y="172496"/>
                      <a:pt x="174776" y="152014"/>
                    </a:cubicBezTo>
                    <a:cubicBezTo>
                      <a:pt x="207150" y="104444"/>
                      <a:pt x="188651" y="34411"/>
                      <a:pt x="140420" y="10626"/>
                    </a:cubicBezTo>
                    <a:cubicBezTo>
                      <a:pt x="90207" y="-14481"/>
                      <a:pt x="30084" y="6662"/>
                      <a:pt x="9603" y="55553"/>
                    </a:cubicBezTo>
                    <a:cubicBezTo>
                      <a:pt x="-15504" y="111051"/>
                      <a:pt x="10263" y="173156"/>
                      <a:pt x="67744" y="190334"/>
                    </a:cubicBezTo>
                    <a:close/>
                  </a:path>
                </a:pathLst>
              </a:custGeom>
              <a:grpFill/>
              <a:ln w="6599" cap="flat">
                <a:noFill/>
                <a:prstDash val="solid"/>
                <a:miter/>
              </a:ln>
            </p:spPr>
            <p:txBody>
              <a:bodyPr rtlCol="0" anchor="ctr"/>
              <a:lstStyle/>
              <a:p>
                <a:endParaRPr lang="en-US"/>
              </a:p>
            </p:txBody>
          </p:sp>
          <p:sp>
            <p:nvSpPr>
              <p:cNvPr id="63" name="Freeform: Shape 50">
                <a:extLst>
                  <a:ext uri="{FF2B5EF4-FFF2-40B4-BE49-F238E27FC236}">
                    <a16:creationId xmlns:a16="http://schemas.microsoft.com/office/drawing/2014/main" id="{EFB2B5AC-F599-4CD0-8547-03585E90EF09}"/>
                  </a:ext>
                </a:extLst>
              </p:cNvPr>
              <p:cNvSpPr/>
              <p:nvPr/>
            </p:nvSpPr>
            <p:spPr>
              <a:xfrm>
                <a:off x="3359158" y="3849861"/>
                <a:ext cx="1583966" cy="1084079"/>
              </a:xfrm>
              <a:custGeom>
                <a:avLst/>
                <a:gdLst>
                  <a:gd name="connsiteX0" fmla="*/ 162118 w 1583966"/>
                  <a:gd name="connsiteY0" fmla="*/ 885330 h 1084079"/>
                  <a:gd name="connsiteX1" fmla="*/ 162118 w 1583966"/>
                  <a:gd name="connsiteY1" fmla="*/ 156584 h 1084079"/>
                  <a:gd name="connsiteX2" fmla="*/ 154851 w 1583966"/>
                  <a:gd name="connsiteY2" fmla="*/ 110336 h 1084079"/>
                  <a:gd name="connsiteX3" fmla="*/ 166083 w 1583966"/>
                  <a:gd name="connsiteY3" fmla="*/ 108354 h 1084079"/>
                  <a:gd name="connsiteX4" fmla="*/ 1213282 w 1583966"/>
                  <a:gd name="connsiteY4" fmla="*/ 107693 h 1084079"/>
                  <a:gd name="connsiteX5" fmla="*/ 1235085 w 1583966"/>
                  <a:gd name="connsiteY5" fmla="*/ 130817 h 1084079"/>
                  <a:gd name="connsiteX6" fmla="*/ 1234424 w 1583966"/>
                  <a:gd name="connsiteY6" fmla="*/ 189619 h 1084079"/>
                  <a:gd name="connsiteX7" fmla="*/ 1255566 w 1583966"/>
                  <a:gd name="connsiteY7" fmla="*/ 210761 h 1084079"/>
                  <a:gd name="connsiteX8" fmla="*/ 1410829 w 1583966"/>
                  <a:gd name="connsiteY8" fmla="*/ 211422 h 1084079"/>
                  <a:gd name="connsiteX9" fmla="*/ 1555521 w 1583966"/>
                  <a:gd name="connsiteY9" fmla="*/ 210761 h 1084079"/>
                  <a:gd name="connsiteX10" fmla="*/ 1583931 w 1583966"/>
                  <a:gd name="connsiteY10" fmla="*/ 182351 h 1084079"/>
                  <a:gd name="connsiteX11" fmla="*/ 1583931 w 1583966"/>
                  <a:gd name="connsiteY11" fmla="*/ 29731 h 1084079"/>
                  <a:gd name="connsiteX12" fmla="*/ 1552878 w 1583966"/>
                  <a:gd name="connsiteY12" fmla="*/ 661 h 1084079"/>
                  <a:gd name="connsiteX13" fmla="*/ 1405544 w 1583966"/>
                  <a:gd name="connsiteY13" fmla="*/ 661 h 1084079"/>
                  <a:gd name="connsiteX14" fmla="*/ 1255566 w 1583966"/>
                  <a:gd name="connsiteY14" fmla="*/ 0 h 1084079"/>
                  <a:gd name="connsiteX15" fmla="*/ 1234424 w 1583966"/>
                  <a:gd name="connsiteY15" fmla="*/ 20481 h 1084079"/>
                  <a:gd name="connsiteX16" fmla="*/ 1200729 w 1583966"/>
                  <a:gd name="connsiteY16" fmla="*/ 53516 h 1084079"/>
                  <a:gd name="connsiteX17" fmla="*/ 158815 w 1583966"/>
                  <a:gd name="connsiteY17" fmla="*/ 52855 h 1084079"/>
                  <a:gd name="connsiteX18" fmla="*/ 89442 w 1583966"/>
                  <a:gd name="connsiteY18" fmla="*/ 122228 h 1084079"/>
                  <a:gd name="connsiteX19" fmla="*/ 89442 w 1583966"/>
                  <a:gd name="connsiteY19" fmla="*/ 861544 h 1084079"/>
                  <a:gd name="connsiteX20" fmla="*/ 66318 w 1583966"/>
                  <a:gd name="connsiteY20" fmla="*/ 893918 h 1084079"/>
                  <a:gd name="connsiteX21" fmla="*/ 17427 w 1583966"/>
                  <a:gd name="connsiteY21" fmla="*/ 928935 h 1084079"/>
                  <a:gd name="connsiteX22" fmla="*/ 31301 w 1583966"/>
                  <a:gd name="connsiteY22" fmla="*/ 1061074 h 1084079"/>
                  <a:gd name="connsiteX23" fmla="*/ 155512 w 1583966"/>
                  <a:gd name="connsiteY23" fmla="*/ 1064377 h 1084079"/>
                  <a:gd name="connsiteX24" fmla="*/ 175993 w 1583966"/>
                  <a:gd name="connsiteY24" fmla="*/ 932900 h 1084079"/>
                  <a:gd name="connsiteX25" fmla="*/ 162118 w 1583966"/>
                  <a:gd name="connsiteY25" fmla="*/ 885330 h 1084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83966" h="1084079">
                    <a:moveTo>
                      <a:pt x="162118" y="885330"/>
                    </a:moveTo>
                    <a:cubicBezTo>
                      <a:pt x="162118" y="642194"/>
                      <a:pt x="162118" y="399720"/>
                      <a:pt x="162118" y="156584"/>
                    </a:cubicBezTo>
                    <a:cubicBezTo>
                      <a:pt x="162118" y="141388"/>
                      <a:pt x="163440" y="125532"/>
                      <a:pt x="154851" y="110336"/>
                    </a:cubicBezTo>
                    <a:cubicBezTo>
                      <a:pt x="160797" y="109675"/>
                      <a:pt x="163440" y="108354"/>
                      <a:pt x="166083" y="108354"/>
                    </a:cubicBezTo>
                    <a:cubicBezTo>
                      <a:pt x="514929" y="108354"/>
                      <a:pt x="864436" y="108354"/>
                      <a:pt x="1213282" y="107693"/>
                    </a:cubicBezTo>
                    <a:cubicBezTo>
                      <a:pt x="1231782" y="107693"/>
                      <a:pt x="1235746" y="114960"/>
                      <a:pt x="1235085" y="130817"/>
                    </a:cubicBezTo>
                    <a:cubicBezTo>
                      <a:pt x="1233764" y="150638"/>
                      <a:pt x="1235746" y="170459"/>
                      <a:pt x="1234424" y="189619"/>
                    </a:cubicBezTo>
                    <a:cubicBezTo>
                      <a:pt x="1233103" y="206137"/>
                      <a:pt x="1238388" y="211422"/>
                      <a:pt x="1255566" y="210761"/>
                    </a:cubicBezTo>
                    <a:cubicBezTo>
                      <a:pt x="1307101" y="210101"/>
                      <a:pt x="1359295" y="210761"/>
                      <a:pt x="1410829" y="211422"/>
                    </a:cubicBezTo>
                    <a:cubicBezTo>
                      <a:pt x="1459060" y="211422"/>
                      <a:pt x="1507291" y="210101"/>
                      <a:pt x="1555521" y="210761"/>
                    </a:cubicBezTo>
                    <a:cubicBezTo>
                      <a:pt x="1576003" y="210761"/>
                      <a:pt x="1584592" y="203494"/>
                      <a:pt x="1583931" y="182351"/>
                    </a:cubicBezTo>
                    <a:cubicBezTo>
                      <a:pt x="1583270" y="131478"/>
                      <a:pt x="1582610" y="80605"/>
                      <a:pt x="1583931" y="29731"/>
                    </a:cubicBezTo>
                    <a:cubicBezTo>
                      <a:pt x="1584592" y="6607"/>
                      <a:pt x="1574021" y="661"/>
                      <a:pt x="1552878" y="661"/>
                    </a:cubicBezTo>
                    <a:cubicBezTo>
                      <a:pt x="1503987" y="1321"/>
                      <a:pt x="1454435" y="661"/>
                      <a:pt x="1405544" y="661"/>
                    </a:cubicBezTo>
                    <a:cubicBezTo>
                      <a:pt x="1355331" y="661"/>
                      <a:pt x="1305779" y="661"/>
                      <a:pt x="1255566" y="0"/>
                    </a:cubicBezTo>
                    <a:cubicBezTo>
                      <a:pt x="1239710" y="0"/>
                      <a:pt x="1231121" y="3964"/>
                      <a:pt x="1234424" y="20481"/>
                    </a:cubicBezTo>
                    <a:cubicBezTo>
                      <a:pt x="1240370" y="49552"/>
                      <a:pt x="1225835" y="53516"/>
                      <a:pt x="1200729" y="53516"/>
                    </a:cubicBezTo>
                    <a:cubicBezTo>
                      <a:pt x="853204" y="52855"/>
                      <a:pt x="506340" y="52855"/>
                      <a:pt x="158815" y="52855"/>
                    </a:cubicBezTo>
                    <a:cubicBezTo>
                      <a:pt x="113888" y="52855"/>
                      <a:pt x="89442" y="77301"/>
                      <a:pt x="89442" y="122228"/>
                    </a:cubicBezTo>
                    <a:cubicBezTo>
                      <a:pt x="89442" y="368667"/>
                      <a:pt x="89442" y="615106"/>
                      <a:pt x="89442" y="861544"/>
                    </a:cubicBezTo>
                    <a:cubicBezTo>
                      <a:pt x="89442" y="879383"/>
                      <a:pt x="88121" y="891276"/>
                      <a:pt x="66318" y="893918"/>
                    </a:cubicBezTo>
                    <a:cubicBezTo>
                      <a:pt x="45176" y="896561"/>
                      <a:pt x="29319" y="911096"/>
                      <a:pt x="17427" y="928935"/>
                    </a:cubicBezTo>
                    <a:cubicBezTo>
                      <a:pt x="-10323" y="970559"/>
                      <a:pt x="-4376" y="1029361"/>
                      <a:pt x="31301" y="1061074"/>
                    </a:cubicBezTo>
                    <a:cubicBezTo>
                      <a:pt x="63675" y="1090145"/>
                      <a:pt x="120495" y="1092127"/>
                      <a:pt x="155512" y="1064377"/>
                    </a:cubicBezTo>
                    <a:cubicBezTo>
                      <a:pt x="192510" y="1034646"/>
                      <a:pt x="202421" y="975845"/>
                      <a:pt x="175993" y="932900"/>
                    </a:cubicBezTo>
                    <a:cubicBezTo>
                      <a:pt x="164761" y="919025"/>
                      <a:pt x="162118" y="903168"/>
                      <a:pt x="162118" y="885330"/>
                    </a:cubicBezTo>
                    <a:close/>
                  </a:path>
                </a:pathLst>
              </a:custGeom>
              <a:grpFill/>
              <a:ln w="6599" cap="flat">
                <a:noFill/>
                <a:prstDash val="solid"/>
                <a:miter/>
              </a:ln>
            </p:spPr>
            <p:txBody>
              <a:bodyPr rtlCol="0" anchor="ctr"/>
              <a:lstStyle/>
              <a:p>
                <a:endParaRPr lang="en-US"/>
              </a:p>
            </p:txBody>
          </p:sp>
          <p:sp>
            <p:nvSpPr>
              <p:cNvPr id="64" name="Freeform: Shape 51">
                <a:extLst>
                  <a:ext uri="{FF2B5EF4-FFF2-40B4-BE49-F238E27FC236}">
                    <a16:creationId xmlns:a16="http://schemas.microsoft.com/office/drawing/2014/main" id="{033EBEAC-9672-4133-85FA-A65F62573820}"/>
                  </a:ext>
                </a:extLst>
              </p:cNvPr>
              <p:cNvSpPr/>
              <p:nvPr/>
            </p:nvSpPr>
            <p:spPr>
              <a:xfrm>
                <a:off x="5898934" y="4190086"/>
                <a:ext cx="245340" cy="2179597"/>
              </a:xfrm>
              <a:custGeom>
                <a:avLst/>
                <a:gdLst>
                  <a:gd name="connsiteX0" fmla="*/ 65588 w 245340"/>
                  <a:gd name="connsiteY0" fmla="*/ 33 h 2179597"/>
                  <a:gd name="connsiteX1" fmla="*/ 34535 w 245340"/>
                  <a:gd name="connsiteY1" fmla="*/ 31746 h 2179597"/>
                  <a:gd name="connsiteX2" fmla="*/ 33874 w 245340"/>
                  <a:gd name="connsiteY2" fmla="*/ 179081 h 2179597"/>
                  <a:gd name="connsiteX3" fmla="*/ 33874 w 245340"/>
                  <a:gd name="connsiteY3" fmla="*/ 331701 h 2179597"/>
                  <a:gd name="connsiteX4" fmla="*/ 53034 w 245340"/>
                  <a:gd name="connsiteY4" fmla="*/ 351522 h 2179597"/>
                  <a:gd name="connsiteX5" fmla="*/ 86730 w 245340"/>
                  <a:gd name="connsiteY5" fmla="*/ 387860 h 2179597"/>
                  <a:gd name="connsiteX6" fmla="*/ 86730 w 245340"/>
                  <a:gd name="connsiteY6" fmla="*/ 1949740 h 2179597"/>
                  <a:gd name="connsiteX7" fmla="*/ 58981 w 245340"/>
                  <a:gd name="connsiteY7" fmla="*/ 1990703 h 2179597"/>
                  <a:gd name="connsiteX8" fmla="*/ 13393 w 245340"/>
                  <a:gd name="connsiteY8" fmla="*/ 2029023 h 2179597"/>
                  <a:gd name="connsiteX9" fmla="*/ 35856 w 245340"/>
                  <a:gd name="connsiteY9" fmla="*/ 2160501 h 2179597"/>
                  <a:gd name="connsiteX10" fmla="*/ 155442 w 245340"/>
                  <a:gd name="connsiteY10" fmla="*/ 2158519 h 2179597"/>
                  <a:gd name="connsiteX11" fmla="*/ 173281 w 245340"/>
                  <a:gd name="connsiteY11" fmla="*/ 2027041 h 2179597"/>
                  <a:gd name="connsiteX12" fmla="*/ 158745 w 245340"/>
                  <a:gd name="connsiteY12" fmla="*/ 1974846 h 2179597"/>
                  <a:gd name="connsiteX13" fmla="*/ 159406 w 245340"/>
                  <a:gd name="connsiteY13" fmla="*/ 418912 h 2179597"/>
                  <a:gd name="connsiteX14" fmla="*/ 164031 w 245340"/>
                  <a:gd name="connsiteY14" fmla="*/ 356807 h 2179597"/>
                  <a:gd name="connsiteX15" fmla="*/ 223493 w 245340"/>
                  <a:gd name="connsiteY15" fmla="*/ 352843 h 2179597"/>
                  <a:gd name="connsiteX16" fmla="*/ 244636 w 245340"/>
                  <a:gd name="connsiteY16" fmla="*/ 331701 h 2179597"/>
                  <a:gd name="connsiteX17" fmla="*/ 245296 w 245340"/>
                  <a:gd name="connsiteY17" fmla="*/ 179081 h 2179597"/>
                  <a:gd name="connsiteX18" fmla="*/ 245296 w 245340"/>
                  <a:gd name="connsiteY18" fmla="*/ 34389 h 2179597"/>
                  <a:gd name="connsiteX19" fmla="*/ 213583 w 245340"/>
                  <a:gd name="connsiteY19" fmla="*/ 693 h 2179597"/>
                  <a:gd name="connsiteX20" fmla="*/ 65588 w 245340"/>
                  <a:gd name="connsiteY20" fmla="*/ 33 h 217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5340" h="2179597">
                    <a:moveTo>
                      <a:pt x="65588" y="33"/>
                    </a:moveTo>
                    <a:cubicBezTo>
                      <a:pt x="42463" y="-628"/>
                      <a:pt x="33874" y="8622"/>
                      <a:pt x="34535" y="31746"/>
                    </a:cubicBezTo>
                    <a:cubicBezTo>
                      <a:pt x="35196" y="80638"/>
                      <a:pt x="33874" y="130190"/>
                      <a:pt x="33874" y="179081"/>
                    </a:cubicBezTo>
                    <a:cubicBezTo>
                      <a:pt x="33874" y="229954"/>
                      <a:pt x="34535" y="280828"/>
                      <a:pt x="33874" y="331701"/>
                    </a:cubicBezTo>
                    <a:cubicBezTo>
                      <a:pt x="33874" y="346236"/>
                      <a:pt x="37838" y="354825"/>
                      <a:pt x="53034" y="351522"/>
                    </a:cubicBezTo>
                    <a:cubicBezTo>
                      <a:pt x="84087" y="345576"/>
                      <a:pt x="86730" y="362093"/>
                      <a:pt x="86730" y="387860"/>
                    </a:cubicBezTo>
                    <a:cubicBezTo>
                      <a:pt x="86069" y="908487"/>
                      <a:pt x="86069" y="1429113"/>
                      <a:pt x="86730" y="1949740"/>
                    </a:cubicBezTo>
                    <a:cubicBezTo>
                      <a:pt x="86730" y="1971543"/>
                      <a:pt x="86069" y="1986078"/>
                      <a:pt x="58981" y="1990703"/>
                    </a:cubicBezTo>
                    <a:cubicBezTo>
                      <a:pt x="38499" y="1994006"/>
                      <a:pt x="23303" y="2010524"/>
                      <a:pt x="13393" y="2029023"/>
                    </a:cubicBezTo>
                    <a:cubicBezTo>
                      <a:pt x="-11053" y="2072629"/>
                      <a:pt x="-1142" y="2131431"/>
                      <a:pt x="35856" y="2160501"/>
                    </a:cubicBezTo>
                    <a:cubicBezTo>
                      <a:pt x="68891" y="2186929"/>
                      <a:pt x="123068" y="2185608"/>
                      <a:pt x="155442" y="2158519"/>
                    </a:cubicBezTo>
                    <a:cubicBezTo>
                      <a:pt x="191780" y="2127467"/>
                      <a:pt x="201030" y="2068665"/>
                      <a:pt x="173281" y="2027041"/>
                    </a:cubicBezTo>
                    <a:cubicBezTo>
                      <a:pt x="162049" y="2009863"/>
                      <a:pt x="158745" y="1994006"/>
                      <a:pt x="158745" y="1974846"/>
                    </a:cubicBezTo>
                    <a:cubicBezTo>
                      <a:pt x="158745" y="1456202"/>
                      <a:pt x="158745" y="937557"/>
                      <a:pt x="159406" y="418912"/>
                    </a:cubicBezTo>
                    <a:cubicBezTo>
                      <a:pt x="159406" y="397771"/>
                      <a:pt x="150156" y="371343"/>
                      <a:pt x="164031" y="356807"/>
                    </a:cubicBezTo>
                    <a:cubicBezTo>
                      <a:pt x="177245" y="343594"/>
                      <a:pt x="203012" y="352843"/>
                      <a:pt x="223493" y="352843"/>
                    </a:cubicBezTo>
                    <a:cubicBezTo>
                      <a:pt x="239350" y="352843"/>
                      <a:pt x="245296" y="348219"/>
                      <a:pt x="244636" y="331701"/>
                    </a:cubicBezTo>
                    <a:cubicBezTo>
                      <a:pt x="243975" y="280828"/>
                      <a:pt x="244636" y="229954"/>
                      <a:pt x="245296" y="179081"/>
                    </a:cubicBezTo>
                    <a:cubicBezTo>
                      <a:pt x="245296" y="130850"/>
                      <a:pt x="243975" y="82620"/>
                      <a:pt x="245296" y="34389"/>
                    </a:cubicBezTo>
                    <a:cubicBezTo>
                      <a:pt x="245957" y="10604"/>
                      <a:pt x="239350" y="33"/>
                      <a:pt x="213583" y="693"/>
                    </a:cubicBezTo>
                    <a:cubicBezTo>
                      <a:pt x="163370" y="1354"/>
                      <a:pt x="114479" y="1354"/>
                      <a:pt x="65588" y="33"/>
                    </a:cubicBezTo>
                    <a:close/>
                  </a:path>
                </a:pathLst>
              </a:custGeom>
              <a:grpFill/>
              <a:ln w="6599" cap="flat">
                <a:noFill/>
                <a:prstDash val="solid"/>
                <a:miter/>
              </a:ln>
            </p:spPr>
            <p:txBody>
              <a:bodyPr rtlCol="0" anchor="ctr"/>
              <a:lstStyle/>
              <a:p>
                <a:endParaRPr lang="en-US"/>
              </a:p>
            </p:txBody>
          </p:sp>
          <p:sp>
            <p:nvSpPr>
              <p:cNvPr id="65" name="Freeform: Shape 52">
                <a:extLst>
                  <a:ext uri="{FF2B5EF4-FFF2-40B4-BE49-F238E27FC236}">
                    <a16:creationId xmlns:a16="http://schemas.microsoft.com/office/drawing/2014/main" id="{F30E80F6-4B23-453D-AE97-917BD5E98079}"/>
                  </a:ext>
                </a:extLst>
              </p:cNvPr>
              <p:cNvSpPr/>
              <p:nvPr/>
            </p:nvSpPr>
            <p:spPr>
              <a:xfrm>
                <a:off x="4227471" y="4190083"/>
                <a:ext cx="1075696" cy="1355897"/>
              </a:xfrm>
              <a:custGeom>
                <a:avLst/>
                <a:gdLst>
                  <a:gd name="connsiteX0" fmla="*/ 855025 w 1075696"/>
                  <a:gd name="connsiteY0" fmla="*/ 1271871 h 1355897"/>
                  <a:gd name="connsiteX1" fmla="*/ 958093 w 1075696"/>
                  <a:gd name="connsiteY1" fmla="*/ 1234211 h 1355897"/>
                  <a:gd name="connsiteX2" fmla="*/ 979235 w 1075696"/>
                  <a:gd name="connsiteY2" fmla="*/ 1186641 h 1355897"/>
                  <a:gd name="connsiteX3" fmla="*/ 978574 w 1075696"/>
                  <a:gd name="connsiteY3" fmla="*/ 541143 h 1355897"/>
                  <a:gd name="connsiteX4" fmla="*/ 977914 w 1075696"/>
                  <a:gd name="connsiteY4" fmla="*/ 377952 h 1355897"/>
                  <a:gd name="connsiteX5" fmla="*/ 1005663 w 1075696"/>
                  <a:gd name="connsiteY5" fmla="*/ 351524 h 1355897"/>
                  <a:gd name="connsiteX6" fmla="*/ 1051251 w 1075696"/>
                  <a:gd name="connsiteY6" fmla="*/ 352185 h 1355897"/>
                  <a:gd name="connsiteX7" fmla="*/ 1075697 w 1075696"/>
                  <a:gd name="connsiteY7" fmla="*/ 328400 h 1355897"/>
                  <a:gd name="connsiteX8" fmla="*/ 1075697 w 1075696"/>
                  <a:gd name="connsiteY8" fmla="*/ 178422 h 1355897"/>
                  <a:gd name="connsiteX9" fmla="*/ 1075036 w 1075696"/>
                  <a:gd name="connsiteY9" fmla="*/ 28445 h 1355897"/>
                  <a:gd name="connsiteX10" fmla="*/ 1046626 w 1075696"/>
                  <a:gd name="connsiteY10" fmla="*/ 35 h 1355897"/>
                  <a:gd name="connsiteX11" fmla="*/ 896648 w 1075696"/>
                  <a:gd name="connsiteY11" fmla="*/ 35 h 1355897"/>
                  <a:gd name="connsiteX12" fmla="*/ 865596 w 1075696"/>
                  <a:gd name="connsiteY12" fmla="*/ 31088 h 1355897"/>
                  <a:gd name="connsiteX13" fmla="*/ 864935 w 1075696"/>
                  <a:gd name="connsiteY13" fmla="*/ 178422 h 1355897"/>
                  <a:gd name="connsiteX14" fmla="*/ 864935 w 1075696"/>
                  <a:gd name="connsiteY14" fmla="*/ 331043 h 1355897"/>
                  <a:gd name="connsiteX15" fmla="*/ 884095 w 1075696"/>
                  <a:gd name="connsiteY15" fmla="*/ 351524 h 1355897"/>
                  <a:gd name="connsiteX16" fmla="*/ 907880 w 1075696"/>
                  <a:gd name="connsiteY16" fmla="*/ 375970 h 1355897"/>
                  <a:gd name="connsiteX17" fmla="*/ 907220 w 1075696"/>
                  <a:gd name="connsiteY17" fmla="*/ 1171445 h 1355897"/>
                  <a:gd name="connsiteX18" fmla="*/ 861632 w 1075696"/>
                  <a:gd name="connsiteY18" fmla="*/ 1217033 h 1355897"/>
                  <a:gd name="connsiteX19" fmla="*/ 208206 w 1075696"/>
                  <a:gd name="connsiteY19" fmla="*/ 1217694 h 1355897"/>
                  <a:gd name="connsiteX20" fmla="*/ 171868 w 1075696"/>
                  <a:gd name="connsiteY20" fmla="*/ 1198533 h 1355897"/>
                  <a:gd name="connsiteX21" fmla="*/ 57568 w 1075696"/>
                  <a:gd name="connsiteY21" fmla="*/ 1166820 h 1355897"/>
                  <a:gd name="connsiteX22" fmla="*/ 748 w 1075696"/>
                  <a:gd name="connsiteY22" fmla="*/ 1269228 h 1355897"/>
                  <a:gd name="connsiteX23" fmla="*/ 82674 w 1075696"/>
                  <a:gd name="connsiteY23" fmla="*/ 1355118 h 1355897"/>
                  <a:gd name="connsiteX24" fmla="*/ 182439 w 1075696"/>
                  <a:gd name="connsiteY24" fmla="*/ 1296316 h 1355897"/>
                  <a:gd name="connsiteX25" fmla="*/ 220759 w 1075696"/>
                  <a:gd name="connsiteY25" fmla="*/ 1271210 h 1355897"/>
                  <a:gd name="connsiteX26" fmla="*/ 855025 w 1075696"/>
                  <a:gd name="connsiteY26" fmla="*/ 1271871 h 135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5696" h="1355897">
                    <a:moveTo>
                      <a:pt x="855025" y="1271871"/>
                    </a:moveTo>
                    <a:cubicBezTo>
                      <a:pt x="896648" y="1272531"/>
                      <a:pt x="928362" y="1262621"/>
                      <a:pt x="958093" y="1234211"/>
                    </a:cubicBezTo>
                    <a:cubicBezTo>
                      <a:pt x="973289" y="1219676"/>
                      <a:pt x="979235" y="1206462"/>
                      <a:pt x="979235" y="1186641"/>
                    </a:cubicBezTo>
                    <a:cubicBezTo>
                      <a:pt x="978574" y="971255"/>
                      <a:pt x="978574" y="756529"/>
                      <a:pt x="978574" y="541143"/>
                    </a:cubicBezTo>
                    <a:cubicBezTo>
                      <a:pt x="978574" y="486966"/>
                      <a:pt x="979896" y="432129"/>
                      <a:pt x="977914" y="377952"/>
                    </a:cubicBezTo>
                    <a:cubicBezTo>
                      <a:pt x="977253" y="355488"/>
                      <a:pt x="985181" y="350203"/>
                      <a:pt x="1005663" y="351524"/>
                    </a:cubicBezTo>
                    <a:cubicBezTo>
                      <a:pt x="1020859" y="352845"/>
                      <a:pt x="1036055" y="350863"/>
                      <a:pt x="1051251" y="352185"/>
                    </a:cubicBezTo>
                    <a:cubicBezTo>
                      <a:pt x="1069750" y="353506"/>
                      <a:pt x="1075697" y="347560"/>
                      <a:pt x="1075697" y="328400"/>
                    </a:cubicBezTo>
                    <a:cubicBezTo>
                      <a:pt x="1074375" y="278187"/>
                      <a:pt x="1075697" y="228635"/>
                      <a:pt x="1075697" y="178422"/>
                    </a:cubicBezTo>
                    <a:cubicBezTo>
                      <a:pt x="1075697" y="128210"/>
                      <a:pt x="1074375" y="78657"/>
                      <a:pt x="1075036" y="28445"/>
                    </a:cubicBezTo>
                    <a:cubicBezTo>
                      <a:pt x="1075036" y="7303"/>
                      <a:pt x="1067108" y="35"/>
                      <a:pt x="1046626" y="35"/>
                    </a:cubicBezTo>
                    <a:cubicBezTo>
                      <a:pt x="996413" y="696"/>
                      <a:pt x="946861" y="1357"/>
                      <a:pt x="896648" y="35"/>
                    </a:cubicBezTo>
                    <a:cubicBezTo>
                      <a:pt x="873524" y="-626"/>
                      <a:pt x="864935" y="7964"/>
                      <a:pt x="865596" y="31088"/>
                    </a:cubicBezTo>
                    <a:cubicBezTo>
                      <a:pt x="866257" y="79979"/>
                      <a:pt x="865596" y="129531"/>
                      <a:pt x="864935" y="178422"/>
                    </a:cubicBezTo>
                    <a:cubicBezTo>
                      <a:pt x="864935" y="229296"/>
                      <a:pt x="865596" y="280169"/>
                      <a:pt x="864935" y="331043"/>
                    </a:cubicBezTo>
                    <a:cubicBezTo>
                      <a:pt x="864935" y="344917"/>
                      <a:pt x="867578" y="354167"/>
                      <a:pt x="884095" y="351524"/>
                    </a:cubicBezTo>
                    <a:cubicBezTo>
                      <a:pt x="903255" y="348881"/>
                      <a:pt x="907880" y="358131"/>
                      <a:pt x="907880" y="375970"/>
                    </a:cubicBezTo>
                    <a:cubicBezTo>
                      <a:pt x="907220" y="640908"/>
                      <a:pt x="907880" y="906507"/>
                      <a:pt x="907220" y="1171445"/>
                    </a:cubicBezTo>
                    <a:cubicBezTo>
                      <a:pt x="907220" y="1201837"/>
                      <a:pt x="892024" y="1217033"/>
                      <a:pt x="861632" y="1217033"/>
                    </a:cubicBezTo>
                    <a:cubicBezTo>
                      <a:pt x="643603" y="1217033"/>
                      <a:pt x="426235" y="1217033"/>
                      <a:pt x="208206" y="1217694"/>
                    </a:cubicBezTo>
                    <a:cubicBezTo>
                      <a:pt x="191688" y="1217694"/>
                      <a:pt x="181117" y="1213730"/>
                      <a:pt x="171868" y="1198533"/>
                    </a:cubicBezTo>
                    <a:cubicBezTo>
                      <a:pt x="148743" y="1162195"/>
                      <a:pt x="99852" y="1150303"/>
                      <a:pt x="57568" y="1166820"/>
                    </a:cubicBezTo>
                    <a:cubicBezTo>
                      <a:pt x="18587" y="1182016"/>
                      <a:pt x="-4538" y="1224300"/>
                      <a:pt x="748" y="1269228"/>
                    </a:cubicBezTo>
                    <a:cubicBezTo>
                      <a:pt x="6694" y="1316798"/>
                      <a:pt x="37747" y="1349832"/>
                      <a:pt x="82674" y="1355118"/>
                    </a:cubicBezTo>
                    <a:cubicBezTo>
                      <a:pt x="128262" y="1360403"/>
                      <a:pt x="169885" y="1338600"/>
                      <a:pt x="182439" y="1296316"/>
                    </a:cubicBezTo>
                    <a:cubicBezTo>
                      <a:pt x="189706" y="1273853"/>
                      <a:pt x="201599" y="1271210"/>
                      <a:pt x="220759" y="1271210"/>
                    </a:cubicBezTo>
                    <a:cubicBezTo>
                      <a:pt x="431520" y="1271210"/>
                      <a:pt x="643603" y="1269889"/>
                      <a:pt x="855025" y="1271871"/>
                    </a:cubicBezTo>
                    <a:close/>
                  </a:path>
                </a:pathLst>
              </a:custGeom>
              <a:grpFill/>
              <a:ln w="6599" cap="flat">
                <a:noFill/>
                <a:prstDash val="solid"/>
                <a:miter/>
              </a:ln>
            </p:spPr>
            <p:txBody>
              <a:bodyPr rtlCol="0" anchor="ctr"/>
              <a:lstStyle/>
              <a:p>
                <a:endParaRPr lang="en-US"/>
              </a:p>
            </p:txBody>
          </p:sp>
          <p:sp>
            <p:nvSpPr>
              <p:cNvPr id="66" name="Freeform: Shape 53">
                <a:extLst>
                  <a:ext uri="{FF2B5EF4-FFF2-40B4-BE49-F238E27FC236}">
                    <a16:creationId xmlns:a16="http://schemas.microsoft.com/office/drawing/2014/main" id="{804F654D-137E-4F9B-A4FC-0AA102118614}"/>
                  </a:ext>
                </a:extLst>
              </p:cNvPr>
              <p:cNvSpPr/>
              <p:nvPr/>
            </p:nvSpPr>
            <p:spPr>
              <a:xfrm>
                <a:off x="3293888" y="2993741"/>
                <a:ext cx="1648569" cy="227140"/>
              </a:xfrm>
              <a:custGeom>
                <a:avLst/>
                <a:gdLst>
                  <a:gd name="connsiteX0" fmla="*/ 66839 w 1648569"/>
                  <a:gd name="connsiteY0" fmla="*/ 192784 h 227140"/>
                  <a:gd name="connsiteX1" fmla="*/ 173872 w 1648569"/>
                  <a:gd name="connsiteY1" fmla="*/ 153142 h 227140"/>
                  <a:gd name="connsiteX2" fmla="*/ 215496 w 1648569"/>
                  <a:gd name="connsiteY2" fmla="*/ 130679 h 227140"/>
                  <a:gd name="connsiteX3" fmla="*/ 1265338 w 1648569"/>
                  <a:gd name="connsiteY3" fmla="*/ 130679 h 227140"/>
                  <a:gd name="connsiteX4" fmla="*/ 1283837 w 1648569"/>
                  <a:gd name="connsiteY4" fmla="*/ 130679 h 227140"/>
                  <a:gd name="connsiteX5" fmla="*/ 1299694 w 1648569"/>
                  <a:gd name="connsiteY5" fmla="*/ 146535 h 227140"/>
                  <a:gd name="connsiteX6" fmla="*/ 1299694 w 1648569"/>
                  <a:gd name="connsiteY6" fmla="*/ 165035 h 227140"/>
                  <a:gd name="connsiteX7" fmla="*/ 1362460 w 1648569"/>
                  <a:gd name="connsiteY7" fmla="*/ 226479 h 227140"/>
                  <a:gd name="connsiteX8" fmla="*/ 1474778 w 1648569"/>
                  <a:gd name="connsiteY8" fmla="*/ 227140 h 227140"/>
                  <a:gd name="connsiteX9" fmla="*/ 1618809 w 1648569"/>
                  <a:gd name="connsiteY9" fmla="*/ 226479 h 227140"/>
                  <a:gd name="connsiteX10" fmla="*/ 1648540 w 1648569"/>
                  <a:gd name="connsiteY10" fmla="*/ 196748 h 227140"/>
                  <a:gd name="connsiteX11" fmla="*/ 1648540 w 1648569"/>
                  <a:gd name="connsiteY11" fmla="*/ 47431 h 227140"/>
                  <a:gd name="connsiteX12" fmla="*/ 1616827 w 1648569"/>
                  <a:gd name="connsiteY12" fmla="*/ 17040 h 227140"/>
                  <a:gd name="connsiteX13" fmla="*/ 1475438 w 1648569"/>
                  <a:gd name="connsiteY13" fmla="*/ 16379 h 227140"/>
                  <a:gd name="connsiteX14" fmla="*/ 1320175 w 1648569"/>
                  <a:gd name="connsiteY14" fmla="*/ 17040 h 227140"/>
                  <a:gd name="connsiteX15" fmla="*/ 1300355 w 1648569"/>
                  <a:gd name="connsiteY15" fmla="*/ 30253 h 227140"/>
                  <a:gd name="connsiteX16" fmla="*/ 1267980 w 1648569"/>
                  <a:gd name="connsiteY16" fmla="*/ 59324 h 227140"/>
                  <a:gd name="connsiteX17" fmla="*/ 212853 w 1648569"/>
                  <a:gd name="connsiteY17" fmla="*/ 59324 h 227140"/>
                  <a:gd name="connsiteX18" fmla="*/ 169908 w 1648569"/>
                  <a:gd name="connsiteY18" fmla="*/ 36860 h 227140"/>
                  <a:gd name="connsiteX19" fmla="*/ 62215 w 1648569"/>
                  <a:gd name="connsiteY19" fmla="*/ 5808 h 227140"/>
                  <a:gd name="connsiteX20" fmla="*/ 109 w 1648569"/>
                  <a:gd name="connsiteY20" fmla="*/ 102269 h 227140"/>
                  <a:gd name="connsiteX21" fmla="*/ 66839 w 1648569"/>
                  <a:gd name="connsiteY21" fmla="*/ 192784 h 22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569" h="227140">
                    <a:moveTo>
                      <a:pt x="66839" y="192784"/>
                    </a:moveTo>
                    <a:cubicBezTo>
                      <a:pt x="109785" y="204676"/>
                      <a:pt x="154712" y="190141"/>
                      <a:pt x="173872" y="153142"/>
                    </a:cubicBezTo>
                    <a:cubicBezTo>
                      <a:pt x="184443" y="133982"/>
                      <a:pt x="196335" y="130679"/>
                      <a:pt x="215496" y="130679"/>
                    </a:cubicBezTo>
                    <a:cubicBezTo>
                      <a:pt x="565663" y="131339"/>
                      <a:pt x="915170" y="130679"/>
                      <a:pt x="1265338" y="130679"/>
                    </a:cubicBezTo>
                    <a:cubicBezTo>
                      <a:pt x="1271284" y="130679"/>
                      <a:pt x="1277891" y="131339"/>
                      <a:pt x="1283837" y="130679"/>
                    </a:cubicBezTo>
                    <a:cubicBezTo>
                      <a:pt x="1295069" y="130018"/>
                      <a:pt x="1300355" y="134643"/>
                      <a:pt x="1299694" y="146535"/>
                    </a:cubicBezTo>
                    <a:cubicBezTo>
                      <a:pt x="1299033" y="152482"/>
                      <a:pt x="1299694" y="159089"/>
                      <a:pt x="1299694" y="165035"/>
                    </a:cubicBezTo>
                    <a:cubicBezTo>
                      <a:pt x="1299694" y="226479"/>
                      <a:pt x="1299694" y="226479"/>
                      <a:pt x="1362460" y="226479"/>
                    </a:cubicBezTo>
                    <a:cubicBezTo>
                      <a:pt x="1400119" y="226479"/>
                      <a:pt x="1437118" y="227140"/>
                      <a:pt x="1474778" y="227140"/>
                    </a:cubicBezTo>
                    <a:cubicBezTo>
                      <a:pt x="1523008" y="226479"/>
                      <a:pt x="1571239" y="225819"/>
                      <a:pt x="1618809" y="226479"/>
                    </a:cubicBezTo>
                    <a:cubicBezTo>
                      <a:pt x="1641272" y="227140"/>
                      <a:pt x="1648540" y="217890"/>
                      <a:pt x="1648540" y="196748"/>
                    </a:cubicBezTo>
                    <a:cubicBezTo>
                      <a:pt x="1647879" y="147196"/>
                      <a:pt x="1647219" y="96983"/>
                      <a:pt x="1648540" y="47431"/>
                    </a:cubicBezTo>
                    <a:cubicBezTo>
                      <a:pt x="1649201" y="22986"/>
                      <a:pt x="1638630" y="17040"/>
                      <a:pt x="1616827" y="17040"/>
                    </a:cubicBezTo>
                    <a:cubicBezTo>
                      <a:pt x="1569918" y="17700"/>
                      <a:pt x="1522348" y="16379"/>
                      <a:pt x="1475438" y="16379"/>
                    </a:cubicBezTo>
                    <a:cubicBezTo>
                      <a:pt x="1423904" y="16379"/>
                      <a:pt x="1371709" y="17040"/>
                      <a:pt x="1320175" y="17040"/>
                    </a:cubicBezTo>
                    <a:cubicBezTo>
                      <a:pt x="1310926" y="17040"/>
                      <a:pt x="1297712" y="13736"/>
                      <a:pt x="1300355" y="30253"/>
                    </a:cubicBezTo>
                    <a:cubicBezTo>
                      <a:pt x="1304979" y="58002"/>
                      <a:pt x="1289123" y="59324"/>
                      <a:pt x="1267980" y="59324"/>
                    </a:cubicBezTo>
                    <a:cubicBezTo>
                      <a:pt x="916492" y="58663"/>
                      <a:pt x="564342" y="58663"/>
                      <a:pt x="212853" y="59324"/>
                    </a:cubicBezTo>
                    <a:cubicBezTo>
                      <a:pt x="193032" y="59324"/>
                      <a:pt x="181140" y="54699"/>
                      <a:pt x="169908" y="36860"/>
                    </a:cubicBezTo>
                    <a:cubicBezTo>
                      <a:pt x="148105" y="3165"/>
                      <a:pt x="102517" y="-8067"/>
                      <a:pt x="62215" y="5808"/>
                    </a:cubicBezTo>
                    <a:cubicBezTo>
                      <a:pt x="23234" y="19022"/>
                      <a:pt x="-1873" y="57342"/>
                      <a:pt x="109" y="102269"/>
                    </a:cubicBezTo>
                    <a:cubicBezTo>
                      <a:pt x="1431" y="146535"/>
                      <a:pt x="28519" y="182213"/>
                      <a:pt x="66839" y="192784"/>
                    </a:cubicBezTo>
                    <a:close/>
                  </a:path>
                </a:pathLst>
              </a:custGeom>
              <a:grpFill/>
              <a:ln w="6599" cap="flat">
                <a:noFill/>
                <a:prstDash val="solid"/>
                <a:miter/>
              </a:ln>
            </p:spPr>
            <p:txBody>
              <a:bodyPr rtlCol="0" anchor="ctr"/>
              <a:lstStyle/>
              <a:p>
                <a:endParaRPr lang="en-US"/>
              </a:p>
            </p:txBody>
          </p:sp>
          <p:sp>
            <p:nvSpPr>
              <p:cNvPr id="67" name="Freeform: Shape 54">
                <a:extLst>
                  <a:ext uri="{FF2B5EF4-FFF2-40B4-BE49-F238E27FC236}">
                    <a16:creationId xmlns:a16="http://schemas.microsoft.com/office/drawing/2014/main" id="{D0BFC6E0-8FA3-4C29-BBC2-71ED02916685}"/>
                  </a:ext>
                </a:extLst>
              </p:cNvPr>
              <p:cNvSpPr/>
              <p:nvPr/>
            </p:nvSpPr>
            <p:spPr>
              <a:xfrm>
                <a:off x="6279180" y="1086333"/>
                <a:ext cx="222690" cy="1732846"/>
              </a:xfrm>
              <a:custGeom>
                <a:avLst/>
                <a:gdLst>
                  <a:gd name="connsiteX0" fmla="*/ 85722 w 222690"/>
                  <a:gd name="connsiteY0" fmla="*/ 193430 h 1732846"/>
                  <a:gd name="connsiteX1" fmla="*/ 104882 w 222690"/>
                  <a:gd name="connsiteY1" fmla="*/ 219858 h 1732846"/>
                  <a:gd name="connsiteX2" fmla="*/ 104882 w 222690"/>
                  <a:gd name="connsiteY2" fmla="*/ 860070 h 1732846"/>
                  <a:gd name="connsiteX3" fmla="*/ 105543 w 222690"/>
                  <a:gd name="connsiteY3" fmla="*/ 1355591 h 1732846"/>
                  <a:gd name="connsiteX4" fmla="*/ 80437 w 222690"/>
                  <a:gd name="connsiteY4" fmla="*/ 1382018 h 1732846"/>
                  <a:gd name="connsiteX5" fmla="*/ 13706 w 222690"/>
                  <a:gd name="connsiteY5" fmla="*/ 1384000 h 1732846"/>
                  <a:gd name="connsiteX6" fmla="*/ 14367 w 222690"/>
                  <a:gd name="connsiteY6" fmla="*/ 1416374 h 1732846"/>
                  <a:gd name="connsiteX7" fmla="*/ 8421 w 222690"/>
                  <a:gd name="connsiteY7" fmla="*/ 1685937 h 1732846"/>
                  <a:gd name="connsiteX8" fmla="*/ 56652 w 222690"/>
                  <a:gd name="connsiteY8" fmla="*/ 1732847 h 1732846"/>
                  <a:gd name="connsiteX9" fmla="*/ 174255 w 222690"/>
                  <a:gd name="connsiteY9" fmla="*/ 1732847 h 1732846"/>
                  <a:gd name="connsiteX10" fmla="*/ 222486 w 222690"/>
                  <a:gd name="connsiteY10" fmla="*/ 1683295 h 1732846"/>
                  <a:gd name="connsiteX11" fmla="*/ 217200 w 222690"/>
                  <a:gd name="connsiteY11" fmla="*/ 1384661 h 1732846"/>
                  <a:gd name="connsiteX12" fmla="*/ 196058 w 222690"/>
                  <a:gd name="connsiteY12" fmla="*/ 1382018 h 1732846"/>
                  <a:gd name="connsiteX13" fmla="*/ 158398 w 222690"/>
                  <a:gd name="connsiteY13" fmla="*/ 1343037 h 1732846"/>
                  <a:gd name="connsiteX14" fmla="*/ 158398 w 222690"/>
                  <a:gd name="connsiteY14" fmla="*/ 215233 h 1732846"/>
                  <a:gd name="connsiteX15" fmla="*/ 174916 w 222690"/>
                  <a:gd name="connsiteY15" fmla="*/ 147843 h 1732846"/>
                  <a:gd name="connsiteX16" fmla="*/ 161041 w 222690"/>
                  <a:gd name="connsiteY16" fmla="*/ 26275 h 1732846"/>
                  <a:gd name="connsiteX17" fmla="*/ 48723 w 222690"/>
                  <a:gd name="connsiteY17" fmla="*/ 9758 h 1732846"/>
                  <a:gd name="connsiteX18" fmla="*/ 1814 w 222690"/>
                  <a:gd name="connsiteY18" fmla="*/ 117451 h 1732846"/>
                  <a:gd name="connsiteX19" fmla="*/ 85722 w 222690"/>
                  <a:gd name="connsiteY19" fmla="*/ 193430 h 173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2690" h="1732846">
                    <a:moveTo>
                      <a:pt x="85722" y="193430"/>
                    </a:moveTo>
                    <a:cubicBezTo>
                      <a:pt x="107525" y="194752"/>
                      <a:pt x="104882" y="205984"/>
                      <a:pt x="104882" y="219858"/>
                    </a:cubicBezTo>
                    <a:cubicBezTo>
                      <a:pt x="104882" y="433262"/>
                      <a:pt x="104882" y="646666"/>
                      <a:pt x="104882" y="860070"/>
                    </a:cubicBezTo>
                    <a:cubicBezTo>
                      <a:pt x="104882" y="1025244"/>
                      <a:pt x="104882" y="1190417"/>
                      <a:pt x="105543" y="1355591"/>
                    </a:cubicBezTo>
                    <a:cubicBezTo>
                      <a:pt x="105543" y="1374751"/>
                      <a:pt x="101579" y="1382679"/>
                      <a:pt x="80437" y="1382018"/>
                    </a:cubicBezTo>
                    <a:cubicBezTo>
                      <a:pt x="58634" y="1381358"/>
                      <a:pt x="36170" y="1378715"/>
                      <a:pt x="13706" y="1384000"/>
                    </a:cubicBezTo>
                    <a:cubicBezTo>
                      <a:pt x="13706" y="1394571"/>
                      <a:pt x="14367" y="1405143"/>
                      <a:pt x="14367" y="1416374"/>
                    </a:cubicBezTo>
                    <a:cubicBezTo>
                      <a:pt x="18331" y="1506229"/>
                      <a:pt x="6439" y="1596083"/>
                      <a:pt x="8421" y="1685937"/>
                    </a:cubicBezTo>
                    <a:cubicBezTo>
                      <a:pt x="9742" y="1732847"/>
                      <a:pt x="8421" y="1732847"/>
                      <a:pt x="56652" y="1732847"/>
                    </a:cubicBezTo>
                    <a:cubicBezTo>
                      <a:pt x="95633" y="1732847"/>
                      <a:pt x="135274" y="1732847"/>
                      <a:pt x="174255" y="1732847"/>
                    </a:cubicBezTo>
                    <a:cubicBezTo>
                      <a:pt x="221825" y="1732847"/>
                      <a:pt x="221164" y="1732847"/>
                      <a:pt x="222486" y="1683295"/>
                    </a:cubicBezTo>
                    <a:cubicBezTo>
                      <a:pt x="224468" y="1583530"/>
                      <a:pt x="211254" y="1484426"/>
                      <a:pt x="217200" y="1384661"/>
                    </a:cubicBezTo>
                    <a:cubicBezTo>
                      <a:pt x="209933" y="1384000"/>
                      <a:pt x="203326" y="1382018"/>
                      <a:pt x="196058" y="1382018"/>
                    </a:cubicBezTo>
                    <a:cubicBezTo>
                      <a:pt x="158398" y="1381358"/>
                      <a:pt x="158398" y="1381358"/>
                      <a:pt x="158398" y="1343037"/>
                    </a:cubicBezTo>
                    <a:cubicBezTo>
                      <a:pt x="158398" y="967103"/>
                      <a:pt x="158398" y="591168"/>
                      <a:pt x="158398" y="215233"/>
                    </a:cubicBezTo>
                    <a:cubicBezTo>
                      <a:pt x="158398" y="190788"/>
                      <a:pt x="160380" y="169645"/>
                      <a:pt x="174916" y="147843"/>
                    </a:cubicBezTo>
                    <a:cubicBezTo>
                      <a:pt x="199362" y="110844"/>
                      <a:pt x="190772" y="56667"/>
                      <a:pt x="161041" y="26275"/>
                    </a:cubicBezTo>
                    <a:cubicBezTo>
                      <a:pt x="133953" y="-814"/>
                      <a:pt x="84401" y="-8081"/>
                      <a:pt x="48723" y="9758"/>
                    </a:cubicBezTo>
                    <a:cubicBezTo>
                      <a:pt x="12385" y="28918"/>
                      <a:pt x="-6114" y="71202"/>
                      <a:pt x="1814" y="117451"/>
                    </a:cubicBezTo>
                    <a:cubicBezTo>
                      <a:pt x="9742" y="161717"/>
                      <a:pt x="39474" y="190127"/>
                      <a:pt x="85722" y="193430"/>
                    </a:cubicBezTo>
                    <a:close/>
                  </a:path>
                </a:pathLst>
              </a:custGeom>
              <a:grpFill/>
              <a:ln w="6599" cap="flat">
                <a:noFill/>
                <a:prstDash val="solid"/>
                <a:miter/>
              </a:ln>
            </p:spPr>
            <p:txBody>
              <a:bodyPr rtlCol="0" anchor="ctr"/>
              <a:lstStyle/>
              <a:p>
                <a:endParaRPr lang="en-US"/>
              </a:p>
            </p:txBody>
          </p:sp>
          <p:sp>
            <p:nvSpPr>
              <p:cNvPr id="68" name="Freeform: Shape 55">
                <a:extLst>
                  <a:ext uri="{FF2B5EF4-FFF2-40B4-BE49-F238E27FC236}">
                    <a16:creationId xmlns:a16="http://schemas.microsoft.com/office/drawing/2014/main" id="{EB55D9C2-4926-479E-AF29-4F855969C3A7}"/>
                  </a:ext>
                </a:extLst>
              </p:cNvPr>
              <p:cNvSpPr/>
              <p:nvPr/>
            </p:nvSpPr>
            <p:spPr>
              <a:xfrm>
                <a:off x="3870094" y="2245460"/>
                <a:ext cx="1373154" cy="572397"/>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69" name="Freeform: Shape 56">
                <a:extLst>
                  <a:ext uri="{FF2B5EF4-FFF2-40B4-BE49-F238E27FC236}">
                    <a16:creationId xmlns:a16="http://schemas.microsoft.com/office/drawing/2014/main" id="{C067ECBD-E17E-4C1C-94F1-0B9F62D47643}"/>
                  </a:ext>
                </a:extLst>
              </p:cNvPr>
              <p:cNvSpPr/>
              <p:nvPr/>
            </p:nvSpPr>
            <p:spPr>
              <a:xfrm>
                <a:off x="4749966" y="1974605"/>
                <a:ext cx="912667" cy="843913"/>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sp>
            <p:nvSpPr>
              <p:cNvPr id="70" name="Freeform: Shape 57">
                <a:extLst>
                  <a:ext uri="{FF2B5EF4-FFF2-40B4-BE49-F238E27FC236}">
                    <a16:creationId xmlns:a16="http://schemas.microsoft.com/office/drawing/2014/main" id="{27DEF9A6-69B6-42E1-A0E8-930910E22069}"/>
                  </a:ext>
                </a:extLst>
              </p:cNvPr>
              <p:cNvSpPr/>
              <p:nvPr/>
            </p:nvSpPr>
            <p:spPr>
              <a:xfrm>
                <a:off x="7687611" y="4552498"/>
                <a:ext cx="1189667" cy="1242834"/>
              </a:xfrm>
              <a:custGeom>
                <a:avLst/>
                <a:gdLst>
                  <a:gd name="connsiteX0" fmla="*/ 1128465 w 1189667"/>
                  <a:gd name="connsiteY0" fmla="*/ 1052165 h 1242834"/>
                  <a:gd name="connsiteX1" fmla="*/ 1016147 w 1189667"/>
                  <a:gd name="connsiteY1" fmla="*/ 1089825 h 1242834"/>
                  <a:gd name="connsiteX2" fmla="*/ 979809 w 1189667"/>
                  <a:gd name="connsiteY2" fmla="*/ 1108985 h 1242834"/>
                  <a:gd name="connsiteX3" fmla="*/ 85229 w 1189667"/>
                  <a:gd name="connsiteY3" fmla="*/ 1108985 h 1242834"/>
                  <a:gd name="connsiteX4" fmla="*/ 54837 w 1189667"/>
                  <a:gd name="connsiteY4" fmla="*/ 1077272 h 1242834"/>
                  <a:gd name="connsiteX5" fmla="*/ 55498 w 1189667"/>
                  <a:gd name="connsiteY5" fmla="*/ 41304 h 1242834"/>
                  <a:gd name="connsiteX6" fmla="*/ 55498 w 1189667"/>
                  <a:gd name="connsiteY6" fmla="*/ 17519 h 1242834"/>
                  <a:gd name="connsiteX7" fmla="*/ 48891 w 1189667"/>
                  <a:gd name="connsiteY7" fmla="*/ 4305 h 1242834"/>
                  <a:gd name="connsiteX8" fmla="*/ 661 w 1189667"/>
                  <a:gd name="connsiteY8" fmla="*/ 32055 h 1242834"/>
                  <a:gd name="connsiteX9" fmla="*/ 661 w 1189667"/>
                  <a:gd name="connsiteY9" fmla="*/ 583734 h 1242834"/>
                  <a:gd name="connsiteX10" fmla="*/ 0 w 1189667"/>
                  <a:gd name="connsiteY10" fmla="*/ 1130127 h 1242834"/>
                  <a:gd name="connsiteX11" fmla="*/ 33035 w 1189667"/>
                  <a:gd name="connsiteY11" fmla="*/ 1164483 h 1242834"/>
                  <a:gd name="connsiteX12" fmla="*/ 972541 w 1189667"/>
                  <a:gd name="connsiteY12" fmla="*/ 1163823 h 1242834"/>
                  <a:gd name="connsiteX13" fmla="*/ 1008218 w 1189667"/>
                  <a:gd name="connsiteY13" fmla="*/ 1185626 h 1242834"/>
                  <a:gd name="connsiteX14" fmla="*/ 1114590 w 1189667"/>
                  <a:gd name="connsiteY14" fmla="*/ 1241124 h 1242834"/>
                  <a:gd name="connsiteX15" fmla="*/ 1189249 w 1189667"/>
                  <a:gd name="connsiteY15" fmla="*/ 1154573 h 1242834"/>
                  <a:gd name="connsiteX16" fmla="*/ 1128465 w 1189667"/>
                  <a:gd name="connsiteY16" fmla="*/ 1052165 h 124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89667" h="1242834">
                    <a:moveTo>
                      <a:pt x="1128465" y="1052165"/>
                    </a:moveTo>
                    <a:cubicBezTo>
                      <a:pt x="1084859" y="1037630"/>
                      <a:pt x="1037950" y="1051505"/>
                      <a:pt x="1016147" y="1089825"/>
                    </a:cubicBezTo>
                    <a:cubicBezTo>
                      <a:pt x="1006897" y="1105682"/>
                      <a:pt x="996986" y="1108985"/>
                      <a:pt x="979809" y="1108985"/>
                    </a:cubicBezTo>
                    <a:cubicBezTo>
                      <a:pt x="681836" y="1108324"/>
                      <a:pt x="383863" y="1108324"/>
                      <a:pt x="85229" y="1108985"/>
                    </a:cubicBezTo>
                    <a:cubicBezTo>
                      <a:pt x="59462" y="1108985"/>
                      <a:pt x="54837" y="1101057"/>
                      <a:pt x="54837" y="1077272"/>
                    </a:cubicBezTo>
                    <a:cubicBezTo>
                      <a:pt x="55498" y="731729"/>
                      <a:pt x="55498" y="386186"/>
                      <a:pt x="55498" y="41304"/>
                    </a:cubicBezTo>
                    <a:cubicBezTo>
                      <a:pt x="55498" y="33376"/>
                      <a:pt x="55498" y="25448"/>
                      <a:pt x="55498" y="17519"/>
                    </a:cubicBezTo>
                    <a:cubicBezTo>
                      <a:pt x="55498" y="12234"/>
                      <a:pt x="54837" y="6948"/>
                      <a:pt x="48891" y="4305"/>
                    </a:cubicBezTo>
                    <a:cubicBezTo>
                      <a:pt x="25106" y="-7587"/>
                      <a:pt x="661" y="6287"/>
                      <a:pt x="661" y="32055"/>
                    </a:cubicBezTo>
                    <a:cubicBezTo>
                      <a:pt x="661" y="215727"/>
                      <a:pt x="661" y="400061"/>
                      <a:pt x="661" y="583734"/>
                    </a:cubicBezTo>
                    <a:cubicBezTo>
                      <a:pt x="661" y="766085"/>
                      <a:pt x="1321" y="947776"/>
                      <a:pt x="0" y="1130127"/>
                    </a:cubicBezTo>
                    <a:cubicBezTo>
                      <a:pt x="0" y="1156555"/>
                      <a:pt x="5285" y="1164483"/>
                      <a:pt x="33035" y="1164483"/>
                    </a:cubicBezTo>
                    <a:cubicBezTo>
                      <a:pt x="346203" y="1163162"/>
                      <a:pt x="659372" y="1163823"/>
                      <a:pt x="972541" y="1163823"/>
                    </a:cubicBezTo>
                    <a:cubicBezTo>
                      <a:pt x="989719" y="1163823"/>
                      <a:pt x="1000951" y="1165144"/>
                      <a:pt x="1008218" y="1185626"/>
                    </a:cubicBezTo>
                    <a:cubicBezTo>
                      <a:pt x="1023414" y="1229231"/>
                      <a:pt x="1065038" y="1249052"/>
                      <a:pt x="1114590" y="1241124"/>
                    </a:cubicBezTo>
                    <a:cubicBezTo>
                      <a:pt x="1155553" y="1234517"/>
                      <a:pt x="1185284" y="1200161"/>
                      <a:pt x="1189249" y="1154573"/>
                    </a:cubicBezTo>
                    <a:cubicBezTo>
                      <a:pt x="1193213" y="1106342"/>
                      <a:pt x="1168767" y="1066040"/>
                      <a:pt x="1128465" y="1052165"/>
                    </a:cubicBezTo>
                    <a:close/>
                  </a:path>
                </a:pathLst>
              </a:custGeom>
              <a:grpFill/>
              <a:ln w="6599" cap="flat">
                <a:noFill/>
                <a:prstDash val="solid"/>
                <a:miter/>
              </a:ln>
            </p:spPr>
            <p:txBody>
              <a:bodyPr rtlCol="0" anchor="ctr"/>
              <a:lstStyle/>
              <a:p>
                <a:endParaRPr lang="en-US"/>
              </a:p>
            </p:txBody>
          </p:sp>
          <p:sp>
            <p:nvSpPr>
              <p:cNvPr id="71" name="Freeform: Shape 58">
                <a:extLst>
                  <a:ext uri="{FF2B5EF4-FFF2-40B4-BE49-F238E27FC236}">
                    <a16:creationId xmlns:a16="http://schemas.microsoft.com/office/drawing/2014/main" id="{5B93F521-2228-4537-B4F0-FA285E9FD1EA}"/>
                  </a:ext>
                </a:extLst>
              </p:cNvPr>
              <p:cNvSpPr/>
              <p:nvPr/>
            </p:nvSpPr>
            <p:spPr>
              <a:xfrm>
                <a:off x="6744671" y="4554792"/>
                <a:ext cx="190088" cy="1673439"/>
              </a:xfrm>
              <a:custGeom>
                <a:avLst/>
                <a:gdLst>
                  <a:gd name="connsiteX0" fmla="*/ 146804 w 190088"/>
                  <a:gd name="connsiteY0" fmla="*/ 1460823 h 1673439"/>
                  <a:gd name="connsiteX1" fmla="*/ 146804 w 190088"/>
                  <a:gd name="connsiteY1" fmla="*/ 748595 h 1673439"/>
                  <a:gd name="connsiteX2" fmla="*/ 146804 w 190088"/>
                  <a:gd name="connsiteY2" fmla="*/ 28439 h 1673439"/>
                  <a:gd name="connsiteX3" fmla="*/ 121037 w 190088"/>
                  <a:gd name="connsiteY3" fmla="*/ 29 h 1673439"/>
                  <a:gd name="connsiteX4" fmla="*/ 91306 w 190088"/>
                  <a:gd name="connsiteY4" fmla="*/ 32403 h 1673439"/>
                  <a:gd name="connsiteX5" fmla="*/ 91966 w 190088"/>
                  <a:gd name="connsiteY5" fmla="*/ 1443645 h 1673439"/>
                  <a:gd name="connsiteX6" fmla="*/ 63557 w 190088"/>
                  <a:gd name="connsiteY6" fmla="*/ 1483286 h 1673439"/>
                  <a:gd name="connsiteX7" fmla="*/ 21933 w 190088"/>
                  <a:gd name="connsiteY7" fmla="*/ 1510375 h 1673439"/>
                  <a:gd name="connsiteX8" fmla="*/ 30522 w 190088"/>
                  <a:gd name="connsiteY8" fmla="*/ 1649781 h 1673439"/>
                  <a:gd name="connsiteX9" fmla="*/ 162000 w 190088"/>
                  <a:gd name="connsiteY9" fmla="*/ 1646477 h 1673439"/>
                  <a:gd name="connsiteX10" fmla="*/ 162661 w 190088"/>
                  <a:gd name="connsiteY10" fmla="*/ 1505750 h 1673439"/>
                  <a:gd name="connsiteX11" fmla="*/ 146804 w 190088"/>
                  <a:gd name="connsiteY11" fmla="*/ 1460823 h 167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088" h="1673439">
                    <a:moveTo>
                      <a:pt x="146804" y="1460823"/>
                    </a:moveTo>
                    <a:cubicBezTo>
                      <a:pt x="146804" y="1223634"/>
                      <a:pt x="146804" y="985784"/>
                      <a:pt x="146804" y="748595"/>
                    </a:cubicBezTo>
                    <a:cubicBezTo>
                      <a:pt x="146804" y="508763"/>
                      <a:pt x="146804" y="268271"/>
                      <a:pt x="146804" y="28439"/>
                    </a:cubicBezTo>
                    <a:cubicBezTo>
                      <a:pt x="146804" y="9279"/>
                      <a:pt x="144161" y="690"/>
                      <a:pt x="121037" y="29"/>
                    </a:cubicBezTo>
                    <a:cubicBezTo>
                      <a:pt x="94609" y="-632"/>
                      <a:pt x="91306" y="9940"/>
                      <a:pt x="91306" y="32403"/>
                    </a:cubicBezTo>
                    <a:cubicBezTo>
                      <a:pt x="91966" y="502817"/>
                      <a:pt x="91306" y="973231"/>
                      <a:pt x="91966" y="1443645"/>
                    </a:cubicBezTo>
                    <a:cubicBezTo>
                      <a:pt x="91966" y="1465448"/>
                      <a:pt x="90645" y="1480644"/>
                      <a:pt x="63557" y="1483286"/>
                    </a:cubicBezTo>
                    <a:cubicBezTo>
                      <a:pt x="46379" y="1484608"/>
                      <a:pt x="33165" y="1497161"/>
                      <a:pt x="21933" y="1510375"/>
                    </a:cubicBezTo>
                    <a:cubicBezTo>
                      <a:pt x="-10441" y="1550677"/>
                      <a:pt x="-6477" y="1615425"/>
                      <a:pt x="30522" y="1649781"/>
                    </a:cubicBezTo>
                    <a:cubicBezTo>
                      <a:pt x="66200" y="1682816"/>
                      <a:pt x="128305" y="1680834"/>
                      <a:pt x="162000" y="1646477"/>
                    </a:cubicBezTo>
                    <a:cubicBezTo>
                      <a:pt x="198338" y="1610139"/>
                      <a:pt x="200320" y="1542749"/>
                      <a:pt x="162661" y="1505750"/>
                    </a:cubicBezTo>
                    <a:cubicBezTo>
                      <a:pt x="149447" y="1491875"/>
                      <a:pt x="146804" y="1478662"/>
                      <a:pt x="146804" y="1460823"/>
                    </a:cubicBezTo>
                    <a:close/>
                  </a:path>
                </a:pathLst>
              </a:custGeom>
              <a:grpFill/>
              <a:ln w="6599" cap="flat">
                <a:noFill/>
                <a:prstDash val="solid"/>
                <a:miter/>
              </a:ln>
            </p:spPr>
            <p:txBody>
              <a:bodyPr rtlCol="0" anchor="ctr"/>
              <a:lstStyle/>
              <a:p>
                <a:endParaRPr lang="en-US"/>
              </a:p>
            </p:txBody>
          </p:sp>
          <p:sp>
            <p:nvSpPr>
              <p:cNvPr id="72" name="Freeform: Shape 59">
                <a:extLst>
                  <a:ext uri="{FF2B5EF4-FFF2-40B4-BE49-F238E27FC236}">
                    <a16:creationId xmlns:a16="http://schemas.microsoft.com/office/drawing/2014/main" id="{17D96F14-DD07-40B9-A6DC-FBE50DE65612}"/>
                  </a:ext>
                </a:extLst>
              </p:cNvPr>
              <p:cNvSpPr/>
              <p:nvPr/>
            </p:nvSpPr>
            <p:spPr>
              <a:xfrm>
                <a:off x="8066153" y="3632493"/>
                <a:ext cx="1181053" cy="1164453"/>
              </a:xfrm>
              <a:custGeom>
                <a:avLst/>
                <a:gdLst>
                  <a:gd name="connsiteX0" fmla="*/ 1129160 w 1181053"/>
                  <a:gd name="connsiteY0" fmla="*/ 979148 h 1164453"/>
                  <a:gd name="connsiteX1" fmla="*/ 1108019 w 1181053"/>
                  <a:gd name="connsiteY1" fmla="*/ 942810 h 1164453"/>
                  <a:gd name="connsiteX2" fmla="*/ 1109340 w 1181053"/>
                  <a:gd name="connsiteY2" fmla="*/ 104390 h 1164453"/>
                  <a:gd name="connsiteX3" fmla="*/ 1074984 w 1181053"/>
                  <a:gd name="connsiteY3" fmla="*/ 71355 h 1164453"/>
                  <a:gd name="connsiteX4" fmla="*/ 383898 w 1181053"/>
                  <a:gd name="connsiteY4" fmla="*/ 72016 h 1164453"/>
                  <a:gd name="connsiteX5" fmla="*/ 349542 w 1181053"/>
                  <a:gd name="connsiteY5" fmla="*/ 69373 h 1164453"/>
                  <a:gd name="connsiteX6" fmla="*/ 348221 w 1181053"/>
                  <a:gd name="connsiteY6" fmla="*/ 1321 h 1164453"/>
                  <a:gd name="connsiteX7" fmla="*/ 337650 w 1181053"/>
                  <a:gd name="connsiteY7" fmla="*/ 1982 h 1164453"/>
                  <a:gd name="connsiteX8" fmla="*/ 32409 w 1181053"/>
                  <a:gd name="connsiteY8" fmla="*/ 0 h 1164453"/>
                  <a:gd name="connsiteX9" fmla="*/ 35 w 1181053"/>
                  <a:gd name="connsiteY9" fmla="*/ 30392 h 1164453"/>
                  <a:gd name="connsiteX10" fmla="*/ 35 w 1181053"/>
                  <a:gd name="connsiteY10" fmla="*/ 180369 h 1164453"/>
                  <a:gd name="connsiteX11" fmla="*/ 29766 w 1181053"/>
                  <a:gd name="connsiteY11" fmla="*/ 210101 h 1164453"/>
                  <a:gd name="connsiteX12" fmla="*/ 177101 w 1181053"/>
                  <a:gd name="connsiteY12" fmla="*/ 210101 h 1164453"/>
                  <a:gd name="connsiteX13" fmla="*/ 292062 w 1181053"/>
                  <a:gd name="connsiteY13" fmla="*/ 209440 h 1164453"/>
                  <a:gd name="connsiteX14" fmla="*/ 349542 w 1181053"/>
                  <a:gd name="connsiteY14" fmla="*/ 147996 h 1164453"/>
                  <a:gd name="connsiteX15" fmla="*/ 381256 w 1181053"/>
                  <a:gd name="connsiteY15" fmla="*/ 146014 h 1164453"/>
                  <a:gd name="connsiteX16" fmla="*/ 1021467 w 1181053"/>
                  <a:gd name="connsiteY16" fmla="*/ 145353 h 1164453"/>
                  <a:gd name="connsiteX17" fmla="*/ 1054502 w 1181053"/>
                  <a:gd name="connsiteY17" fmla="*/ 177066 h 1164453"/>
                  <a:gd name="connsiteX18" fmla="*/ 1054502 w 1181053"/>
                  <a:gd name="connsiteY18" fmla="*/ 945453 h 1164453"/>
                  <a:gd name="connsiteX19" fmla="*/ 1032699 w 1181053"/>
                  <a:gd name="connsiteY19" fmla="*/ 985755 h 1164453"/>
                  <a:gd name="connsiteX20" fmla="*/ 997022 w 1181053"/>
                  <a:gd name="connsiteY20" fmla="*/ 1102037 h 1164453"/>
                  <a:gd name="connsiteX21" fmla="*/ 1094805 w 1181053"/>
                  <a:gd name="connsiteY21" fmla="*/ 1164142 h 1164453"/>
                  <a:gd name="connsiteX22" fmla="*/ 1178712 w 1181053"/>
                  <a:gd name="connsiteY22" fmla="*/ 1090145 h 1164453"/>
                  <a:gd name="connsiteX23" fmla="*/ 1129160 w 1181053"/>
                  <a:gd name="connsiteY23" fmla="*/ 979148 h 116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1053" h="1164453">
                    <a:moveTo>
                      <a:pt x="1129160" y="979148"/>
                    </a:moveTo>
                    <a:cubicBezTo>
                      <a:pt x="1110001" y="971220"/>
                      <a:pt x="1108019" y="959988"/>
                      <a:pt x="1108019" y="942810"/>
                    </a:cubicBezTo>
                    <a:cubicBezTo>
                      <a:pt x="1108679" y="663337"/>
                      <a:pt x="1108019" y="383863"/>
                      <a:pt x="1109340" y="104390"/>
                    </a:cubicBezTo>
                    <a:cubicBezTo>
                      <a:pt x="1109340" y="75980"/>
                      <a:pt x="1100751" y="71355"/>
                      <a:pt x="1074984" y="71355"/>
                    </a:cubicBezTo>
                    <a:cubicBezTo>
                      <a:pt x="844402" y="72676"/>
                      <a:pt x="614480" y="72016"/>
                      <a:pt x="383898" y="72016"/>
                    </a:cubicBezTo>
                    <a:cubicBezTo>
                      <a:pt x="372666" y="72016"/>
                      <a:pt x="360774" y="73998"/>
                      <a:pt x="349542" y="69373"/>
                    </a:cubicBezTo>
                    <a:cubicBezTo>
                      <a:pt x="350863" y="46909"/>
                      <a:pt x="352845" y="23785"/>
                      <a:pt x="348221" y="1321"/>
                    </a:cubicBezTo>
                    <a:cubicBezTo>
                      <a:pt x="344917" y="1321"/>
                      <a:pt x="340953" y="1982"/>
                      <a:pt x="337650" y="1982"/>
                    </a:cubicBezTo>
                    <a:cubicBezTo>
                      <a:pt x="235903" y="1321"/>
                      <a:pt x="134156" y="1321"/>
                      <a:pt x="32409" y="0"/>
                    </a:cubicBezTo>
                    <a:cubicBezTo>
                      <a:pt x="9946" y="0"/>
                      <a:pt x="-626" y="5946"/>
                      <a:pt x="35" y="30392"/>
                    </a:cubicBezTo>
                    <a:cubicBezTo>
                      <a:pt x="1357" y="80605"/>
                      <a:pt x="1357" y="130157"/>
                      <a:pt x="35" y="180369"/>
                    </a:cubicBezTo>
                    <a:cubicBezTo>
                      <a:pt x="-626" y="202173"/>
                      <a:pt x="7964" y="210761"/>
                      <a:pt x="29766" y="210101"/>
                    </a:cubicBezTo>
                    <a:cubicBezTo>
                      <a:pt x="78658" y="209440"/>
                      <a:pt x="128210" y="210101"/>
                      <a:pt x="177101" y="210101"/>
                    </a:cubicBezTo>
                    <a:cubicBezTo>
                      <a:pt x="215421" y="210101"/>
                      <a:pt x="253741" y="209440"/>
                      <a:pt x="292062" y="209440"/>
                    </a:cubicBezTo>
                    <a:cubicBezTo>
                      <a:pt x="352845" y="209440"/>
                      <a:pt x="352845" y="209440"/>
                      <a:pt x="349542" y="147996"/>
                    </a:cubicBezTo>
                    <a:cubicBezTo>
                      <a:pt x="360113" y="147335"/>
                      <a:pt x="370684" y="146014"/>
                      <a:pt x="381256" y="146014"/>
                    </a:cubicBezTo>
                    <a:cubicBezTo>
                      <a:pt x="594660" y="146014"/>
                      <a:pt x="808063" y="146674"/>
                      <a:pt x="1021467" y="145353"/>
                    </a:cubicBezTo>
                    <a:cubicBezTo>
                      <a:pt x="1046574" y="145353"/>
                      <a:pt x="1054502" y="150638"/>
                      <a:pt x="1054502" y="177066"/>
                    </a:cubicBezTo>
                    <a:cubicBezTo>
                      <a:pt x="1053181" y="433415"/>
                      <a:pt x="1053842" y="689764"/>
                      <a:pt x="1054502" y="945453"/>
                    </a:cubicBezTo>
                    <a:cubicBezTo>
                      <a:pt x="1054502" y="964613"/>
                      <a:pt x="1049877" y="975184"/>
                      <a:pt x="1032699" y="985755"/>
                    </a:cubicBezTo>
                    <a:cubicBezTo>
                      <a:pt x="995701" y="1008219"/>
                      <a:pt x="982487" y="1057771"/>
                      <a:pt x="997022" y="1102037"/>
                    </a:cubicBezTo>
                    <a:cubicBezTo>
                      <a:pt x="1010897" y="1144322"/>
                      <a:pt x="1047895" y="1167446"/>
                      <a:pt x="1094805" y="1164142"/>
                    </a:cubicBezTo>
                    <a:cubicBezTo>
                      <a:pt x="1137089" y="1161499"/>
                      <a:pt x="1170784" y="1131768"/>
                      <a:pt x="1178712" y="1090145"/>
                    </a:cubicBezTo>
                    <a:cubicBezTo>
                      <a:pt x="1187962" y="1041914"/>
                      <a:pt x="1169463" y="996326"/>
                      <a:pt x="1129160" y="979148"/>
                    </a:cubicBezTo>
                    <a:close/>
                  </a:path>
                </a:pathLst>
              </a:custGeom>
              <a:grpFill/>
              <a:ln w="6599" cap="flat">
                <a:noFill/>
                <a:prstDash val="solid"/>
                <a:miter/>
              </a:ln>
            </p:spPr>
            <p:txBody>
              <a:bodyPr rtlCol="0" anchor="ctr"/>
              <a:lstStyle/>
              <a:p>
                <a:endParaRPr lang="en-US"/>
              </a:p>
            </p:txBody>
          </p:sp>
          <p:sp>
            <p:nvSpPr>
              <p:cNvPr id="73" name="Freeform: Shape 60">
                <a:extLst>
                  <a:ext uri="{FF2B5EF4-FFF2-40B4-BE49-F238E27FC236}">
                    <a16:creationId xmlns:a16="http://schemas.microsoft.com/office/drawing/2014/main" id="{320ACCCB-5E20-486A-92A8-49FC5049B56A}"/>
                  </a:ext>
                </a:extLst>
              </p:cNvPr>
              <p:cNvSpPr/>
              <p:nvPr/>
            </p:nvSpPr>
            <p:spPr>
              <a:xfrm>
                <a:off x="7289212" y="4555210"/>
                <a:ext cx="1121223" cy="1705206"/>
              </a:xfrm>
              <a:custGeom>
                <a:avLst/>
                <a:gdLst>
                  <a:gd name="connsiteX0" fmla="*/ 1068342 w 1121223"/>
                  <a:gd name="connsiteY0" fmla="*/ 1518546 h 1705206"/>
                  <a:gd name="connsiteX1" fmla="*/ 943471 w 1121223"/>
                  <a:gd name="connsiteY1" fmla="*/ 1558188 h 1705206"/>
                  <a:gd name="connsiteX2" fmla="*/ 943471 w 1121223"/>
                  <a:gd name="connsiteY2" fmla="*/ 1558188 h 1705206"/>
                  <a:gd name="connsiteX3" fmla="*/ 943471 w 1121223"/>
                  <a:gd name="connsiteY3" fmla="*/ 1558188 h 1705206"/>
                  <a:gd name="connsiteX4" fmla="*/ 107693 w 1121223"/>
                  <a:gd name="connsiteY4" fmla="*/ 1558849 h 1705206"/>
                  <a:gd name="connsiteX5" fmla="*/ 73337 w 1121223"/>
                  <a:gd name="connsiteY5" fmla="*/ 1524493 h 1705206"/>
                  <a:gd name="connsiteX6" fmla="*/ 73337 w 1121223"/>
                  <a:gd name="connsiteY6" fmla="*/ 40575 h 1705206"/>
                  <a:gd name="connsiteX7" fmla="*/ 33696 w 1121223"/>
                  <a:gd name="connsiteY7" fmla="*/ 273 h 1705206"/>
                  <a:gd name="connsiteX8" fmla="*/ 0 w 1121223"/>
                  <a:gd name="connsiteY8" fmla="*/ 33968 h 1705206"/>
                  <a:gd name="connsiteX9" fmla="*/ 661 w 1121223"/>
                  <a:gd name="connsiteY9" fmla="*/ 1597830 h 1705206"/>
                  <a:gd name="connsiteX10" fmla="*/ 35678 w 1121223"/>
                  <a:gd name="connsiteY10" fmla="*/ 1631525 h 1705206"/>
                  <a:gd name="connsiteX11" fmla="*/ 900526 w 1121223"/>
                  <a:gd name="connsiteY11" fmla="*/ 1631525 h 1705206"/>
                  <a:gd name="connsiteX12" fmla="*/ 937524 w 1121223"/>
                  <a:gd name="connsiteY12" fmla="*/ 1635489 h 1705206"/>
                  <a:gd name="connsiteX13" fmla="*/ 1007558 w 1121223"/>
                  <a:gd name="connsiteY13" fmla="*/ 1703541 h 1705206"/>
                  <a:gd name="connsiteX14" fmla="*/ 1116572 w 1121223"/>
                  <a:gd name="connsiteY14" fmla="*/ 1639453 h 1705206"/>
                  <a:gd name="connsiteX15" fmla="*/ 1068342 w 1121223"/>
                  <a:gd name="connsiteY15" fmla="*/ 1518546 h 170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1223" h="1705206">
                    <a:moveTo>
                      <a:pt x="1068342" y="1518546"/>
                    </a:moveTo>
                    <a:cubicBezTo>
                      <a:pt x="1021433" y="1497404"/>
                      <a:pt x="972541" y="1512600"/>
                      <a:pt x="943471" y="1558188"/>
                    </a:cubicBezTo>
                    <a:lnTo>
                      <a:pt x="943471" y="1558188"/>
                    </a:lnTo>
                    <a:lnTo>
                      <a:pt x="943471" y="1558188"/>
                    </a:lnTo>
                    <a:cubicBezTo>
                      <a:pt x="664658" y="1558188"/>
                      <a:pt x="386506" y="1558849"/>
                      <a:pt x="107693" y="1558849"/>
                    </a:cubicBezTo>
                    <a:cubicBezTo>
                      <a:pt x="73337" y="1558849"/>
                      <a:pt x="73337" y="1558849"/>
                      <a:pt x="73337" y="1524493"/>
                    </a:cubicBezTo>
                    <a:cubicBezTo>
                      <a:pt x="73337" y="1029633"/>
                      <a:pt x="73337" y="535434"/>
                      <a:pt x="73337" y="40575"/>
                    </a:cubicBezTo>
                    <a:cubicBezTo>
                      <a:pt x="73337" y="-5013"/>
                      <a:pt x="78623" y="2915"/>
                      <a:pt x="33696" y="273"/>
                    </a:cubicBezTo>
                    <a:cubicBezTo>
                      <a:pt x="5946" y="-1709"/>
                      <a:pt x="0" y="6879"/>
                      <a:pt x="0" y="33968"/>
                    </a:cubicBezTo>
                    <a:cubicBezTo>
                      <a:pt x="661" y="555255"/>
                      <a:pt x="661" y="1076543"/>
                      <a:pt x="661" y="1597830"/>
                    </a:cubicBezTo>
                    <a:cubicBezTo>
                      <a:pt x="661" y="1634168"/>
                      <a:pt x="-5285" y="1631525"/>
                      <a:pt x="35678" y="1631525"/>
                    </a:cubicBezTo>
                    <a:cubicBezTo>
                      <a:pt x="323740" y="1631525"/>
                      <a:pt x="612463" y="1631525"/>
                      <a:pt x="900526" y="1631525"/>
                    </a:cubicBezTo>
                    <a:cubicBezTo>
                      <a:pt x="913079" y="1631525"/>
                      <a:pt x="925632" y="1628882"/>
                      <a:pt x="937524" y="1635489"/>
                    </a:cubicBezTo>
                    <a:cubicBezTo>
                      <a:pt x="946113" y="1673149"/>
                      <a:pt x="971881" y="1697595"/>
                      <a:pt x="1007558" y="1703541"/>
                    </a:cubicBezTo>
                    <a:cubicBezTo>
                      <a:pt x="1059753" y="1712130"/>
                      <a:pt x="1102037" y="1687023"/>
                      <a:pt x="1116572" y="1639453"/>
                    </a:cubicBezTo>
                    <a:cubicBezTo>
                      <a:pt x="1131108" y="1590562"/>
                      <a:pt x="1110626" y="1537707"/>
                      <a:pt x="1068342" y="1518546"/>
                    </a:cubicBezTo>
                    <a:close/>
                  </a:path>
                </a:pathLst>
              </a:custGeom>
              <a:grpFill/>
              <a:ln w="6599" cap="flat">
                <a:noFill/>
                <a:prstDash val="solid"/>
                <a:miter/>
              </a:ln>
            </p:spPr>
            <p:txBody>
              <a:bodyPr rtlCol="0" anchor="ctr"/>
              <a:lstStyle/>
              <a:p>
                <a:endParaRPr lang="en-US"/>
              </a:p>
            </p:txBody>
          </p:sp>
          <p:sp>
            <p:nvSpPr>
              <p:cNvPr id="74" name="Freeform: Shape 61">
                <a:extLst>
                  <a:ext uri="{FF2B5EF4-FFF2-40B4-BE49-F238E27FC236}">
                    <a16:creationId xmlns:a16="http://schemas.microsoft.com/office/drawing/2014/main" id="{25BD429F-06CC-4A50-9943-A55EF1C51A19}"/>
                  </a:ext>
                </a:extLst>
              </p:cNvPr>
              <p:cNvSpPr/>
              <p:nvPr/>
            </p:nvSpPr>
            <p:spPr>
              <a:xfrm>
                <a:off x="6769876" y="4190084"/>
                <a:ext cx="214133" cy="351577"/>
              </a:xfrm>
              <a:custGeom>
                <a:avLst/>
                <a:gdLst>
                  <a:gd name="connsiteX0" fmla="*/ 214096 w 214133"/>
                  <a:gd name="connsiteY0" fmla="*/ 35052 h 351577"/>
                  <a:gd name="connsiteX1" fmla="*/ 180400 w 214133"/>
                  <a:gd name="connsiteY1" fmla="*/ 35 h 351577"/>
                  <a:gd name="connsiteX2" fmla="*/ 33066 w 214133"/>
                  <a:gd name="connsiteY2" fmla="*/ 35 h 351577"/>
                  <a:gd name="connsiteX3" fmla="*/ 31 w 214133"/>
                  <a:gd name="connsiteY3" fmla="*/ 32409 h 351577"/>
                  <a:gd name="connsiteX4" fmla="*/ 31 w 214133"/>
                  <a:gd name="connsiteY4" fmla="*/ 177101 h 351577"/>
                  <a:gd name="connsiteX5" fmla="*/ 691 w 214133"/>
                  <a:gd name="connsiteY5" fmla="*/ 326418 h 351577"/>
                  <a:gd name="connsiteX6" fmla="*/ 26459 w 214133"/>
                  <a:gd name="connsiteY6" fmla="*/ 351524 h 351577"/>
                  <a:gd name="connsiteX7" fmla="*/ 187007 w 214133"/>
                  <a:gd name="connsiteY7" fmla="*/ 351524 h 351577"/>
                  <a:gd name="connsiteX8" fmla="*/ 212774 w 214133"/>
                  <a:gd name="connsiteY8" fmla="*/ 325757 h 351577"/>
                  <a:gd name="connsiteX9" fmla="*/ 214096 w 214133"/>
                  <a:gd name="connsiteY9" fmla="*/ 176440 h 351577"/>
                  <a:gd name="connsiteX10" fmla="*/ 214096 w 214133"/>
                  <a:gd name="connsiteY10" fmla="*/ 35052 h 351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133" h="351577">
                    <a:moveTo>
                      <a:pt x="214096" y="35052"/>
                    </a:moveTo>
                    <a:cubicBezTo>
                      <a:pt x="214756" y="9946"/>
                      <a:pt x="206828" y="-626"/>
                      <a:pt x="180400" y="35"/>
                    </a:cubicBezTo>
                    <a:cubicBezTo>
                      <a:pt x="131509" y="1357"/>
                      <a:pt x="81957" y="1357"/>
                      <a:pt x="33066" y="35"/>
                    </a:cubicBezTo>
                    <a:cubicBezTo>
                      <a:pt x="9281" y="-626"/>
                      <a:pt x="-630" y="7964"/>
                      <a:pt x="31" y="32409"/>
                    </a:cubicBezTo>
                    <a:cubicBezTo>
                      <a:pt x="1352" y="80640"/>
                      <a:pt x="31" y="128870"/>
                      <a:pt x="31" y="177101"/>
                    </a:cubicBezTo>
                    <a:cubicBezTo>
                      <a:pt x="691" y="226653"/>
                      <a:pt x="2013" y="276866"/>
                      <a:pt x="691" y="326418"/>
                    </a:cubicBezTo>
                    <a:cubicBezTo>
                      <a:pt x="31" y="346899"/>
                      <a:pt x="7298" y="352185"/>
                      <a:pt x="26459" y="351524"/>
                    </a:cubicBezTo>
                    <a:cubicBezTo>
                      <a:pt x="79975" y="350203"/>
                      <a:pt x="133491" y="350203"/>
                      <a:pt x="187007" y="351524"/>
                    </a:cubicBezTo>
                    <a:cubicBezTo>
                      <a:pt x="206828" y="352185"/>
                      <a:pt x="212774" y="345578"/>
                      <a:pt x="212774" y="325757"/>
                    </a:cubicBezTo>
                    <a:cubicBezTo>
                      <a:pt x="212774" y="276205"/>
                      <a:pt x="209471" y="225992"/>
                      <a:pt x="214096" y="176440"/>
                    </a:cubicBezTo>
                    <a:cubicBezTo>
                      <a:pt x="214096" y="129531"/>
                      <a:pt x="212774" y="82622"/>
                      <a:pt x="214096" y="35052"/>
                    </a:cubicBezTo>
                    <a:close/>
                  </a:path>
                </a:pathLst>
              </a:custGeom>
              <a:grpFill/>
              <a:ln w="6599" cap="flat">
                <a:noFill/>
                <a:prstDash val="solid"/>
                <a:miter/>
              </a:ln>
            </p:spPr>
            <p:txBody>
              <a:bodyPr rtlCol="0" anchor="ctr"/>
              <a:lstStyle/>
              <a:p>
                <a:endParaRPr lang="en-US"/>
              </a:p>
            </p:txBody>
          </p:sp>
          <p:sp>
            <p:nvSpPr>
              <p:cNvPr id="75" name="Freeform: Shape 62">
                <a:extLst>
                  <a:ext uri="{FF2B5EF4-FFF2-40B4-BE49-F238E27FC236}">
                    <a16:creationId xmlns:a16="http://schemas.microsoft.com/office/drawing/2014/main" id="{6414FFED-6114-4A8B-967A-6B81F07C0270}"/>
                  </a:ext>
                </a:extLst>
              </p:cNvPr>
              <p:cNvSpPr/>
              <p:nvPr/>
            </p:nvSpPr>
            <p:spPr>
              <a:xfrm>
                <a:off x="7192090" y="4190083"/>
                <a:ext cx="211421" cy="352184"/>
              </a:xfrm>
              <a:custGeom>
                <a:avLst/>
                <a:gdLst>
                  <a:gd name="connsiteX0" fmla="*/ 189619 w 211421"/>
                  <a:gd name="connsiteY0" fmla="*/ 352185 h 352184"/>
                  <a:gd name="connsiteX1" fmla="*/ 210761 w 211421"/>
                  <a:gd name="connsiteY1" fmla="*/ 330382 h 352184"/>
                  <a:gd name="connsiteX2" fmla="*/ 211422 w 211421"/>
                  <a:gd name="connsiteY2" fmla="*/ 178422 h 352184"/>
                  <a:gd name="connsiteX3" fmla="*/ 210761 w 211421"/>
                  <a:gd name="connsiteY3" fmla="*/ 31088 h 352184"/>
                  <a:gd name="connsiteX4" fmla="*/ 179048 w 211421"/>
                  <a:gd name="connsiteY4" fmla="*/ 35 h 352184"/>
                  <a:gd name="connsiteX5" fmla="*/ 31713 w 211421"/>
                  <a:gd name="connsiteY5" fmla="*/ 35 h 352184"/>
                  <a:gd name="connsiteX6" fmla="*/ 661 w 211421"/>
                  <a:gd name="connsiteY6" fmla="*/ 31088 h 352184"/>
                  <a:gd name="connsiteX7" fmla="*/ 0 w 211421"/>
                  <a:gd name="connsiteY7" fmla="*/ 178422 h 352184"/>
                  <a:gd name="connsiteX8" fmla="*/ 0 w 211421"/>
                  <a:gd name="connsiteY8" fmla="*/ 330382 h 352184"/>
                  <a:gd name="connsiteX9" fmla="*/ 21142 w 211421"/>
                  <a:gd name="connsiteY9" fmla="*/ 351524 h 352184"/>
                  <a:gd name="connsiteX10" fmla="*/ 189619 w 211421"/>
                  <a:gd name="connsiteY10" fmla="*/ 352185 h 35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421" h="352184">
                    <a:moveTo>
                      <a:pt x="189619" y="352185"/>
                    </a:moveTo>
                    <a:cubicBezTo>
                      <a:pt x="206136" y="352185"/>
                      <a:pt x="210761" y="346238"/>
                      <a:pt x="210761" y="330382"/>
                    </a:cubicBezTo>
                    <a:cubicBezTo>
                      <a:pt x="210100" y="279509"/>
                      <a:pt x="210761" y="228635"/>
                      <a:pt x="211422" y="178422"/>
                    </a:cubicBezTo>
                    <a:cubicBezTo>
                      <a:pt x="211422" y="129531"/>
                      <a:pt x="210100" y="79979"/>
                      <a:pt x="210761" y="31088"/>
                    </a:cubicBezTo>
                    <a:cubicBezTo>
                      <a:pt x="211422" y="7303"/>
                      <a:pt x="202172" y="35"/>
                      <a:pt x="179048" y="35"/>
                    </a:cubicBezTo>
                    <a:cubicBezTo>
                      <a:pt x="130156" y="1357"/>
                      <a:pt x="80604" y="1357"/>
                      <a:pt x="31713" y="35"/>
                    </a:cubicBezTo>
                    <a:cubicBezTo>
                      <a:pt x="8589" y="-626"/>
                      <a:pt x="0" y="7964"/>
                      <a:pt x="661" y="31088"/>
                    </a:cubicBezTo>
                    <a:cubicBezTo>
                      <a:pt x="1321" y="79979"/>
                      <a:pt x="661" y="129531"/>
                      <a:pt x="0" y="178422"/>
                    </a:cubicBezTo>
                    <a:cubicBezTo>
                      <a:pt x="0" y="229296"/>
                      <a:pt x="661" y="280169"/>
                      <a:pt x="0" y="330382"/>
                    </a:cubicBezTo>
                    <a:cubicBezTo>
                      <a:pt x="0" y="346899"/>
                      <a:pt x="5285" y="351524"/>
                      <a:pt x="21142" y="351524"/>
                    </a:cubicBezTo>
                    <a:cubicBezTo>
                      <a:pt x="77301" y="350863"/>
                      <a:pt x="133460" y="350863"/>
                      <a:pt x="189619" y="352185"/>
                    </a:cubicBezTo>
                    <a:close/>
                  </a:path>
                </a:pathLst>
              </a:custGeom>
              <a:grpFill/>
              <a:ln w="6599" cap="flat">
                <a:noFill/>
                <a:prstDash val="solid"/>
                <a:miter/>
              </a:ln>
            </p:spPr>
            <p:txBody>
              <a:bodyPr rtlCol="0" anchor="ctr"/>
              <a:lstStyle/>
              <a:p>
                <a:endParaRPr lang="en-US"/>
              </a:p>
            </p:txBody>
          </p:sp>
          <p:sp>
            <p:nvSpPr>
              <p:cNvPr id="76" name="Freeform: Shape 63">
                <a:extLst>
                  <a:ext uri="{FF2B5EF4-FFF2-40B4-BE49-F238E27FC236}">
                    <a16:creationId xmlns:a16="http://schemas.microsoft.com/office/drawing/2014/main" id="{2916590A-AEFE-4F14-B916-3CFCD5E67929}"/>
                  </a:ext>
                </a:extLst>
              </p:cNvPr>
              <p:cNvSpPr/>
              <p:nvPr/>
            </p:nvSpPr>
            <p:spPr>
              <a:xfrm>
                <a:off x="7610935" y="4190119"/>
                <a:ext cx="209475" cy="347562"/>
              </a:xfrm>
              <a:custGeom>
                <a:avLst/>
                <a:gdLst>
                  <a:gd name="connsiteX0" fmla="*/ 30428 w 209475"/>
                  <a:gd name="connsiteY0" fmla="*/ 347525 h 347562"/>
                  <a:gd name="connsiteX1" fmla="*/ 206832 w 209475"/>
                  <a:gd name="connsiteY1" fmla="*/ 346203 h 347562"/>
                  <a:gd name="connsiteX2" fmla="*/ 209475 w 209475"/>
                  <a:gd name="connsiteY2" fmla="*/ 28410 h 347562"/>
                  <a:gd name="connsiteX3" fmla="*/ 183708 w 209475"/>
                  <a:gd name="connsiteY3" fmla="*/ 0 h 347562"/>
                  <a:gd name="connsiteX4" fmla="*/ 25803 w 209475"/>
                  <a:gd name="connsiteY4" fmla="*/ 0 h 347562"/>
                  <a:gd name="connsiteX5" fmla="*/ 35 w 209475"/>
                  <a:gd name="connsiteY5" fmla="*/ 25767 h 347562"/>
                  <a:gd name="connsiteX6" fmla="*/ 1357 w 209475"/>
                  <a:gd name="connsiteY6" fmla="*/ 175084 h 347562"/>
                  <a:gd name="connsiteX7" fmla="*/ 5321 w 209475"/>
                  <a:gd name="connsiteY7" fmla="*/ 209440 h 347562"/>
                  <a:gd name="connsiteX8" fmla="*/ 5321 w 209475"/>
                  <a:gd name="connsiteY8" fmla="*/ 321758 h 347562"/>
                  <a:gd name="connsiteX9" fmla="*/ 30428 w 209475"/>
                  <a:gd name="connsiteY9" fmla="*/ 347525 h 34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475" h="347562">
                    <a:moveTo>
                      <a:pt x="30428" y="347525"/>
                    </a:moveTo>
                    <a:cubicBezTo>
                      <a:pt x="89229" y="346864"/>
                      <a:pt x="148031" y="346864"/>
                      <a:pt x="206832" y="346203"/>
                    </a:cubicBezTo>
                    <a:cubicBezTo>
                      <a:pt x="207493" y="240492"/>
                      <a:pt x="208154" y="134121"/>
                      <a:pt x="209475" y="28410"/>
                    </a:cubicBezTo>
                    <a:cubicBezTo>
                      <a:pt x="209475" y="9910"/>
                      <a:pt x="204190" y="0"/>
                      <a:pt x="183708" y="0"/>
                    </a:cubicBezTo>
                    <a:cubicBezTo>
                      <a:pt x="130853" y="661"/>
                      <a:pt x="78658" y="661"/>
                      <a:pt x="25803" y="0"/>
                    </a:cubicBezTo>
                    <a:cubicBezTo>
                      <a:pt x="7964" y="0"/>
                      <a:pt x="-625" y="7928"/>
                      <a:pt x="35" y="25767"/>
                    </a:cubicBezTo>
                    <a:cubicBezTo>
                      <a:pt x="696" y="75319"/>
                      <a:pt x="696" y="125532"/>
                      <a:pt x="1357" y="175084"/>
                    </a:cubicBezTo>
                    <a:cubicBezTo>
                      <a:pt x="6642" y="186316"/>
                      <a:pt x="5321" y="197547"/>
                      <a:pt x="5321" y="209440"/>
                    </a:cubicBezTo>
                    <a:cubicBezTo>
                      <a:pt x="5321" y="247099"/>
                      <a:pt x="5982" y="284098"/>
                      <a:pt x="5321" y="321758"/>
                    </a:cubicBezTo>
                    <a:cubicBezTo>
                      <a:pt x="5321" y="340257"/>
                      <a:pt x="11928" y="348186"/>
                      <a:pt x="30428" y="347525"/>
                    </a:cubicBezTo>
                    <a:close/>
                  </a:path>
                </a:pathLst>
              </a:custGeom>
              <a:grpFill/>
              <a:ln w="6599"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5378738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79546" y="299122"/>
            <a:ext cx="11573197" cy="724247"/>
          </a:xfrm>
        </p:spPr>
        <p:txBody>
          <a:bodyPr/>
          <a:lstStyle/>
          <a:p>
            <a:r>
              <a:rPr lang="en-US" sz="4400"/>
              <a:t>Solution 1</a:t>
            </a:r>
          </a:p>
        </p:txBody>
      </p:sp>
      <p:grpSp>
        <p:nvGrpSpPr>
          <p:cNvPr id="41" name="Groupe 40">
            <a:extLst>
              <a:ext uri="{FF2B5EF4-FFF2-40B4-BE49-F238E27FC236}">
                <a16:creationId xmlns:a16="http://schemas.microsoft.com/office/drawing/2014/main" id="{23305126-78D7-4148-B052-6CFCDB4E7F73}"/>
              </a:ext>
            </a:extLst>
          </p:cNvPr>
          <p:cNvGrpSpPr/>
          <p:nvPr/>
        </p:nvGrpSpPr>
        <p:grpSpPr>
          <a:xfrm>
            <a:off x="11384107" y="6086304"/>
            <a:ext cx="512619" cy="526472"/>
            <a:chOff x="6491258" y="5109327"/>
            <a:chExt cx="958096" cy="958096"/>
          </a:xfrm>
        </p:grpSpPr>
        <p:sp>
          <p:nvSpPr>
            <p:cNvPr id="42" name="TextBox 34">
              <a:extLst>
                <a:ext uri="{FF2B5EF4-FFF2-40B4-BE49-F238E27FC236}">
                  <a16:creationId xmlns:a16="http://schemas.microsoft.com/office/drawing/2014/main" id="{81C28F78-BCD0-4CA4-80D3-1FF926D68FC9}"/>
                </a:ext>
              </a:extLst>
            </p:cNvPr>
            <p:cNvSpPr txBox="1"/>
            <p:nvPr/>
          </p:nvSpPr>
          <p:spPr>
            <a:xfrm>
              <a:off x="6491258" y="5289231"/>
              <a:ext cx="958096" cy="616115"/>
            </a:xfrm>
            <a:prstGeom prst="rect">
              <a:avLst/>
            </a:prstGeom>
            <a:noFill/>
          </p:spPr>
          <p:txBody>
            <a:bodyPr wrap="square" lIns="108000" rIns="108000" rtlCol="0">
              <a:spAutoFit/>
            </a:bodyPr>
            <a:lstStyle/>
            <a:p>
              <a:pPr algn="ctr"/>
              <a:r>
                <a:rPr lang="en-US" altLang="ko-KR" sz="1600" b="1">
                  <a:cs typeface="Arial" pitchFamily="34" charset="0"/>
                </a:rPr>
                <a:t>21</a:t>
              </a:r>
              <a:endParaRPr lang="ko-KR" altLang="en-US" sz="1600" b="1">
                <a:cs typeface="Arial" pitchFamily="34" charset="0"/>
              </a:endParaRPr>
            </a:p>
          </p:txBody>
        </p:sp>
        <p:sp>
          <p:nvSpPr>
            <p:cNvPr id="43" name="Freeform: Shape 47">
              <a:extLst>
                <a:ext uri="{FF2B5EF4-FFF2-40B4-BE49-F238E27FC236}">
                  <a16:creationId xmlns:a16="http://schemas.microsoft.com/office/drawing/2014/main" id="{04760728-F367-42B9-85A0-BE6842E47D74}"/>
                </a:ext>
              </a:extLst>
            </p:cNvPr>
            <p:cNvSpPr/>
            <p:nvPr/>
          </p:nvSpPr>
          <p:spPr>
            <a:xfrm>
              <a:off x="6491258" y="5109327"/>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4"/>
            </a:solidFill>
            <a:ln w="9525" cap="flat">
              <a:noFill/>
              <a:prstDash val="solid"/>
              <a:miter/>
            </a:ln>
          </p:spPr>
          <p:txBody>
            <a:bodyPr rtlCol="0" anchor="ctr"/>
            <a:lstStyle/>
            <a:p>
              <a:endParaRPr lang="en-US"/>
            </a:p>
          </p:txBody>
        </p:sp>
      </p:grpSp>
      <p:sp>
        <p:nvSpPr>
          <p:cNvPr id="3" name="TextBox 71">
            <a:extLst>
              <a:ext uri="{FF2B5EF4-FFF2-40B4-BE49-F238E27FC236}">
                <a16:creationId xmlns:a16="http://schemas.microsoft.com/office/drawing/2014/main" id="{B7027EAA-6452-42AD-B3A4-BF7E1C0AD9D3}"/>
              </a:ext>
            </a:extLst>
          </p:cNvPr>
          <p:cNvSpPr txBox="1"/>
          <p:nvPr/>
        </p:nvSpPr>
        <p:spPr>
          <a:xfrm>
            <a:off x="1928748" y="1385050"/>
            <a:ext cx="8697689" cy="830997"/>
          </a:xfrm>
          <a:prstGeom prst="rect">
            <a:avLst/>
          </a:prstGeom>
          <a:noFill/>
        </p:spPr>
        <p:txBody>
          <a:bodyPr wrap="square" rtlCol="0" anchor="ctr">
            <a:spAutoFit/>
          </a:bodyPr>
          <a:lstStyle/>
          <a:p>
            <a:r>
              <a:rPr lang="fr-FR" altLang="ko-KR" sz="2400" b="1">
                <a:solidFill>
                  <a:schemeClr val="tx1">
                    <a:lumMod val="75000"/>
                    <a:lumOff val="25000"/>
                  </a:schemeClr>
                </a:solidFill>
                <a:cs typeface="Arial" pitchFamily="34" charset="0"/>
              </a:rPr>
              <a:t>Interface parallèle via les broches d’entrées et sorties (PIO)</a:t>
            </a:r>
          </a:p>
          <a:p>
            <a:pPr marL="342900" indent="-342900">
              <a:buFont typeface="Arial" panose="020B0604020202020204" pitchFamily="34" charset="0"/>
              <a:buChar char="•"/>
            </a:pPr>
            <a:endParaRPr lang="fr-FR" altLang="ko-KR" sz="2400" b="1">
              <a:solidFill>
                <a:schemeClr val="tx1">
                  <a:lumMod val="75000"/>
                  <a:lumOff val="25000"/>
                </a:schemeClr>
              </a:solidFill>
              <a:cs typeface="Arial" pitchFamily="34" charset="0"/>
            </a:endParaRPr>
          </a:p>
        </p:txBody>
      </p:sp>
      <p:pic>
        <p:nvPicPr>
          <p:cNvPr id="33" name="Picture 2">
            <a:extLst>
              <a:ext uri="{FF2B5EF4-FFF2-40B4-BE49-F238E27FC236}">
                <a16:creationId xmlns:a16="http://schemas.microsoft.com/office/drawing/2014/main" id="{02B291F3-033C-4A63-9231-00A90F2990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2981" y="2251285"/>
            <a:ext cx="4886325" cy="222885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DA338379-D3BF-49C5-B4CB-0643AA87521A}"/>
              </a:ext>
            </a:extLst>
          </p:cNvPr>
          <p:cNvSpPr txBox="1"/>
          <p:nvPr/>
        </p:nvSpPr>
        <p:spPr>
          <a:xfrm>
            <a:off x="621749" y="5149211"/>
            <a:ext cx="8426548" cy="1200329"/>
          </a:xfrm>
          <a:prstGeom prst="rect">
            <a:avLst/>
          </a:prstGeom>
          <a:noFill/>
        </p:spPr>
        <p:txBody>
          <a:bodyPr wrap="square" rtlCol="0">
            <a:spAutoFit/>
          </a:bodyPr>
          <a:lstStyle/>
          <a:p>
            <a:r>
              <a:rPr lang="fr-FR" sz="2400" b="1" dirty="0">
                <a:solidFill>
                  <a:schemeClr val="accent3"/>
                </a:solidFill>
              </a:rPr>
              <a:t>Gros inconvénients : </a:t>
            </a:r>
          </a:p>
          <a:p>
            <a:pPr marL="914400" lvl="1" indent="-457200">
              <a:buFont typeface="Arial" panose="020B0604020202020204" pitchFamily="34" charset="0"/>
              <a:buChar char="•"/>
            </a:pPr>
            <a:r>
              <a:rPr lang="fr-FR" sz="2400" dirty="0"/>
              <a:t>Utilisation d’un nombre important de Pins</a:t>
            </a:r>
          </a:p>
          <a:p>
            <a:pPr marL="914400" lvl="1" indent="-457200">
              <a:buFont typeface="Arial" panose="020B0604020202020204" pitchFamily="34" charset="0"/>
              <a:buChar char="•"/>
            </a:pPr>
            <a:r>
              <a:rPr lang="fr-FR" sz="2400" dirty="0"/>
              <a:t>Utilisation intensive du processeur</a:t>
            </a:r>
          </a:p>
        </p:txBody>
      </p:sp>
    </p:spTree>
    <p:extLst>
      <p:ext uri="{BB962C8B-B14F-4D97-AF65-F5344CB8AC3E}">
        <p14:creationId xmlns:p14="http://schemas.microsoft.com/office/powerpoint/2010/main" val="17340956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79546" y="299122"/>
            <a:ext cx="11573197" cy="724247"/>
          </a:xfrm>
        </p:spPr>
        <p:txBody>
          <a:bodyPr/>
          <a:lstStyle/>
          <a:p>
            <a:r>
              <a:rPr lang="en-US" sz="4400"/>
              <a:t>Solution 2</a:t>
            </a:r>
          </a:p>
        </p:txBody>
      </p:sp>
      <p:grpSp>
        <p:nvGrpSpPr>
          <p:cNvPr id="41" name="Groupe 40">
            <a:extLst>
              <a:ext uri="{FF2B5EF4-FFF2-40B4-BE49-F238E27FC236}">
                <a16:creationId xmlns:a16="http://schemas.microsoft.com/office/drawing/2014/main" id="{23305126-78D7-4148-B052-6CFCDB4E7F73}"/>
              </a:ext>
            </a:extLst>
          </p:cNvPr>
          <p:cNvGrpSpPr/>
          <p:nvPr/>
        </p:nvGrpSpPr>
        <p:grpSpPr>
          <a:xfrm>
            <a:off x="11384107" y="6086304"/>
            <a:ext cx="512619" cy="526472"/>
            <a:chOff x="6491258" y="5109327"/>
            <a:chExt cx="958096" cy="958096"/>
          </a:xfrm>
        </p:grpSpPr>
        <p:sp>
          <p:nvSpPr>
            <p:cNvPr id="42" name="TextBox 34">
              <a:extLst>
                <a:ext uri="{FF2B5EF4-FFF2-40B4-BE49-F238E27FC236}">
                  <a16:creationId xmlns:a16="http://schemas.microsoft.com/office/drawing/2014/main" id="{81C28F78-BCD0-4CA4-80D3-1FF926D68FC9}"/>
                </a:ext>
              </a:extLst>
            </p:cNvPr>
            <p:cNvSpPr txBox="1"/>
            <p:nvPr/>
          </p:nvSpPr>
          <p:spPr>
            <a:xfrm>
              <a:off x="6491258" y="5289231"/>
              <a:ext cx="958096" cy="616115"/>
            </a:xfrm>
            <a:prstGeom prst="rect">
              <a:avLst/>
            </a:prstGeom>
            <a:noFill/>
          </p:spPr>
          <p:txBody>
            <a:bodyPr wrap="square" lIns="108000" rIns="108000" rtlCol="0">
              <a:spAutoFit/>
            </a:bodyPr>
            <a:lstStyle/>
            <a:p>
              <a:pPr algn="ctr"/>
              <a:r>
                <a:rPr lang="en-US" altLang="ko-KR" sz="1600" b="1">
                  <a:cs typeface="Arial" pitchFamily="34" charset="0"/>
                </a:rPr>
                <a:t>22</a:t>
              </a:r>
              <a:endParaRPr lang="ko-KR" altLang="en-US" sz="1600" b="1">
                <a:cs typeface="Arial" pitchFamily="34" charset="0"/>
              </a:endParaRPr>
            </a:p>
          </p:txBody>
        </p:sp>
        <p:sp>
          <p:nvSpPr>
            <p:cNvPr id="43" name="Freeform: Shape 47">
              <a:extLst>
                <a:ext uri="{FF2B5EF4-FFF2-40B4-BE49-F238E27FC236}">
                  <a16:creationId xmlns:a16="http://schemas.microsoft.com/office/drawing/2014/main" id="{04760728-F367-42B9-85A0-BE6842E47D74}"/>
                </a:ext>
              </a:extLst>
            </p:cNvPr>
            <p:cNvSpPr/>
            <p:nvPr/>
          </p:nvSpPr>
          <p:spPr>
            <a:xfrm>
              <a:off x="6491258" y="5109327"/>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4"/>
            </a:solidFill>
            <a:ln w="9525" cap="flat">
              <a:noFill/>
              <a:prstDash val="solid"/>
              <a:miter/>
            </a:ln>
          </p:spPr>
          <p:txBody>
            <a:bodyPr rtlCol="0" anchor="ctr"/>
            <a:lstStyle/>
            <a:p>
              <a:endParaRPr lang="en-US"/>
            </a:p>
          </p:txBody>
        </p:sp>
      </p:grpSp>
      <p:sp>
        <p:nvSpPr>
          <p:cNvPr id="3" name="TextBox 71">
            <a:extLst>
              <a:ext uri="{FF2B5EF4-FFF2-40B4-BE49-F238E27FC236}">
                <a16:creationId xmlns:a16="http://schemas.microsoft.com/office/drawing/2014/main" id="{B7027EAA-6452-42AD-B3A4-BF7E1C0AD9D3}"/>
              </a:ext>
            </a:extLst>
          </p:cNvPr>
          <p:cNvSpPr txBox="1"/>
          <p:nvPr/>
        </p:nvSpPr>
        <p:spPr>
          <a:xfrm>
            <a:off x="2561727" y="1448499"/>
            <a:ext cx="8697689" cy="461665"/>
          </a:xfrm>
          <a:prstGeom prst="rect">
            <a:avLst/>
          </a:prstGeom>
          <a:noFill/>
        </p:spPr>
        <p:txBody>
          <a:bodyPr wrap="square" rtlCol="0" anchor="ctr">
            <a:spAutoFit/>
          </a:bodyPr>
          <a:lstStyle/>
          <a:p>
            <a:r>
              <a:rPr lang="fr-FR" altLang="ko-KR" sz="2400" b="1">
                <a:solidFill>
                  <a:schemeClr val="tx1">
                    <a:lumMod val="75000"/>
                    <a:lumOff val="25000"/>
                  </a:schemeClr>
                </a:solidFill>
                <a:cs typeface="Arial" pitchFamily="34" charset="0"/>
              </a:rPr>
              <a:t>Bus de communication série (UART / I²C / SPI)</a:t>
            </a:r>
          </a:p>
        </p:txBody>
      </p:sp>
      <p:graphicFrame>
        <p:nvGraphicFramePr>
          <p:cNvPr id="5" name="Table 10">
            <a:extLst>
              <a:ext uri="{FF2B5EF4-FFF2-40B4-BE49-F238E27FC236}">
                <a16:creationId xmlns:a16="http://schemas.microsoft.com/office/drawing/2014/main" id="{533B4B6E-E1CC-4B51-A1BE-8AFE38AB3BA9}"/>
              </a:ext>
            </a:extLst>
          </p:cNvPr>
          <p:cNvGraphicFramePr>
            <a:graphicFrameLocks noGrp="1"/>
          </p:cNvGraphicFramePr>
          <p:nvPr>
            <p:extLst>
              <p:ext uri="{D42A27DB-BD31-4B8C-83A1-F6EECF244321}">
                <p14:modId xmlns:p14="http://schemas.microsoft.com/office/powerpoint/2010/main" val="1825616087"/>
              </p:ext>
            </p:extLst>
          </p:nvPr>
        </p:nvGraphicFramePr>
        <p:xfrm>
          <a:off x="7221215" y="2058775"/>
          <a:ext cx="2587199" cy="4712575"/>
        </p:xfrm>
        <a:graphic>
          <a:graphicData uri="http://schemas.openxmlformats.org/drawingml/2006/table">
            <a:tbl>
              <a:tblPr firstRow="1" bandRow="1">
                <a:tableStyleId>{5940675A-B579-460E-94D1-54222C63F5DA}</a:tableStyleId>
              </a:tblPr>
              <a:tblGrid>
                <a:gridCol w="282240">
                  <a:extLst>
                    <a:ext uri="{9D8B030D-6E8A-4147-A177-3AD203B41FA5}">
                      <a16:colId xmlns:a16="http://schemas.microsoft.com/office/drawing/2014/main" val="36818928"/>
                    </a:ext>
                  </a:extLst>
                </a:gridCol>
                <a:gridCol w="2032837">
                  <a:extLst>
                    <a:ext uri="{9D8B030D-6E8A-4147-A177-3AD203B41FA5}">
                      <a16:colId xmlns:a16="http://schemas.microsoft.com/office/drawing/2014/main" val="3244720975"/>
                    </a:ext>
                  </a:extLst>
                </a:gridCol>
                <a:gridCol w="272122">
                  <a:extLst>
                    <a:ext uri="{9D8B030D-6E8A-4147-A177-3AD203B41FA5}">
                      <a16:colId xmlns:a16="http://schemas.microsoft.com/office/drawing/2014/main" val="1256753128"/>
                    </a:ext>
                  </a:extLst>
                </a:gridCol>
              </a:tblGrid>
              <a:tr h="327757">
                <a:tc gridSpan="3">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1">
                          <a:solidFill>
                            <a:schemeClr val="tx1">
                              <a:lumMod val="75000"/>
                              <a:lumOff val="25000"/>
                            </a:schemeClr>
                          </a:solidFill>
                          <a:latin typeface="+mn-lt"/>
                          <a:cs typeface="Arial" pitchFamily="34" charset="0"/>
                        </a:rPr>
                        <a:t>Inconvénients</a:t>
                      </a:r>
                    </a:p>
                  </a:txBody>
                  <a:tcPr marL="80445" marR="80445" marT="40222" marB="40222"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197789810"/>
                  </a:ext>
                </a:extLst>
              </a:tr>
              <a:tr h="1010585">
                <a:tc gridSpan="3">
                  <a:txBody>
                    <a:bodyPr/>
                    <a:lstStyle/>
                    <a:p>
                      <a:endParaRPr lang="ko-KR" altLang="en-US" sz="2300">
                        <a:latin typeface="+mn-lt"/>
                      </a:endParaRPr>
                    </a:p>
                  </a:txBody>
                  <a:tcPr marL="80445" marR="80445" marT="40222" marB="40222"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accent4"/>
                      </a:solidFill>
                      <a:prstDash val="solid"/>
                      <a:round/>
                      <a:headEnd type="none" w="med" len="med"/>
                      <a:tailEnd type="none" w="med" len="med"/>
                    </a:lnT>
                    <a:lnB w="381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4193276"/>
                  </a:ext>
                </a:extLst>
              </a:tr>
              <a:tr h="429845">
                <a:tc>
                  <a:txBody>
                    <a:bodyPr/>
                    <a:lstStyle/>
                    <a:p>
                      <a:pPr algn="ctr"/>
                      <a:endParaRPr lang="ko-KR" altLang="en-US" sz="1100">
                        <a:solidFill>
                          <a:schemeClr val="tx1">
                            <a:lumMod val="75000"/>
                            <a:lumOff val="25000"/>
                          </a:schemeClr>
                        </a:solidFill>
                        <a:latin typeface="+mn-lt"/>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solidFill>
                        <a:schemeClr val="accent4"/>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100" b="1">
                        <a:solidFill>
                          <a:schemeClr val="tx1">
                            <a:lumMod val="75000"/>
                            <a:lumOff val="25000"/>
                          </a:schemeClr>
                        </a:solidFill>
                        <a:latin typeface="+mn-lt"/>
                        <a:cs typeface="Arial"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38100" cap="flat" cmpd="sng" algn="ctr">
                      <a:solidFill>
                        <a:schemeClr val="accent4"/>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a:solidFill>
                          <a:schemeClr val="tx1">
                            <a:lumMod val="75000"/>
                            <a:lumOff val="25000"/>
                          </a:schemeClr>
                        </a:solidFill>
                        <a:latin typeface="+mn-lt"/>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accent4"/>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82946752"/>
                  </a:ext>
                </a:extLst>
              </a:tr>
              <a:tr h="429845">
                <a:tc>
                  <a:txBody>
                    <a:bodyPr/>
                    <a:lstStyle/>
                    <a:p>
                      <a:pPr algn="ctr"/>
                      <a:endParaRPr lang="ko-KR" altLang="en-US" sz="1100">
                        <a:solidFill>
                          <a:schemeClr val="tx1">
                            <a:lumMod val="75000"/>
                            <a:lumOff val="25000"/>
                          </a:schemeClr>
                        </a:solidFill>
                        <a:latin typeface="+mn-lt"/>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fr-FR" altLang="ko-KR" sz="1400" b="1">
                          <a:solidFill>
                            <a:schemeClr val="tx1">
                              <a:lumMod val="75000"/>
                              <a:lumOff val="25000"/>
                            </a:schemeClr>
                          </a:solidFill>
                          <a:latin typeface="+mn-lt"/>
                          <a:cs typeface="Arial" pitchFamily="34" charset="0"/>
                        </a:rPr>
                        <a:t>Limitation de la vitesse du FPGA  à celle du Microcontrolleur</a:t>
                      </a: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a:solidFill>
                          <a:schemeClr val="tx1">
                            <a:lumMod val="75000"/>
                            <a:lumOff val="25000"/>
                          </a:schemeClr>
                        </a:solidFill>
                        <a:latin typeface="+mn-lt"/>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86009191"/>
                  </a:ext>
                </a:extLst>
              </a:tr>
              <a:tr h="429845">
                <a:tc>
                  <a:txBody>
                    <a:bodyPr/>
                    <a:lstStyle/>
                    <a:p>
                      <a:pPr algn="ctr"/>
                      <a:endParaRPr lang="ko-KR" altLang="en-US" sz="1100">
                        <a:solidFill>
                          <a:schemeClr val="tx1">
                            <a:lumMod val="75000"/>
                            <a:lumOff val="25000"/>
                          </a:schemeClr>
                        </a:solidFill>
                        <a:latin typeface="+mn-lt"/>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fr-FR" altLang="ko-KR" sz="1400" b="1">
                        <a:solidFill>
                          <a:schemeClr val="tx1">
                            <a:lumMod val="75000"/>
                            <a:lumOff val="25000"/>
                          </a:schemeClr>
                        </a:solidFill>
                        <a:latin typeface="+mn-lt"/>
                        <a:cs typeface="Arial"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a:solidFill>
                          <a:schemeClr val="tx1">
                            <a:lumMod val="75000"/>
                            <a:lumOff val="25000"/>
                          </a:schemeClr>
                        </a:solidFill>
                        <a:latin typeface="+mn-lt"/>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93545833"/>
                  </a:ext>
                </a:extLst>
              </a:tr>
              <a:tr h="429845">
                <a:tc>
                  <a:txBody>
                    <a:bodyPr/>
                    <a:lstStyle/>
                    <a:p>
                      <a:pPr algn="ctr"/>
                      <a:endParaRPr lang="ko-KR" altLang="en-US" sz="1100">
                        <a:solidFill>
                          <a:schemeClr val="tx1">
                            <a:lumMod val="75000"/>
                            <a:lumOff val="25000"/>
                          </a:schemeClr>
                        </a:solidFill>
                        <a:latin typeface="+mn-lt"/>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a:solidFill>
                            <a:schemeClr val="tx1">
                              <a:lumMod val="75000"/>
                              <a:lumOff val="25000"/>
                            </a:schemeClr>
                          </a:solidFill>
                          <a:latin typeface="+mn-lt"/>
                          <a:cs typeface="Arial" pitchFamily="34" charset="0"/>
                        </a:rPr>
                        <a:t>Synchronisation du FPGA et du microcontrolleur</a:t>
                      </a: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a:solidFill>
                          <a:schemeClr val="tx1">
                            <a:lumMod val="75000"/>
                            <a:lumOff val="25000"/>
                          </a:schemeClr>
                        </a:solidFill>
                        <a:latin typeface="+mn-lt"/>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2956753"/>
                  </a:ext>
                </a:extLst>
              </a:tr>
              <a:tr h="429845">
                <a:tc>
                  <a:txBody>
                    <a:bodyPr/>
                    <a:lstStyle/>
                    <a:p>
                      <a:pPr algn="ctr"/>
                      <a:endParaRPr lang="ko-KR" altLang="en-US" sz="1100">
                        <a:solidFill>
                          <a:schemeClr val="tx1">
                            <a:lumMod val="75000"/>
                            <a:lumOff val="25000"/>
                          </a:schemeClr>
                        </a:solidFill>
                        <a:latin typeface="+mn-lt"/>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1">
                        <a:solidFill>
                          <a:schemeClr val="tx1">
                            <a:lumMod val="75000"/>
                            <a:lumOff val="25000"/>
                          </a:schemeClr>
                        </a:solidFill>
                        <a:latin typeface="+mn-lt"/>
                        <a:cs typeface="Arial"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a:solidFill>
                          <a:schemeClr val="tx1">
                            <a:lumMod val="75000"/>
                            <a:lumOff val="25000"/>
                          </a:schemeClr>
                        </a:solidFill>
                        <a:latin typeface="+mn-lt"/>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79317363"/>
                  </a:ext>
                </a:extLst>
              </a:tr>
              <a:tr h="40942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500" b="1">
                        <a:solidFill>
                          <a:schemeClr val="bg1"/>
                        </a:solidFill>
                        <a:latin typeface="+mn-lt"/>
                        <a:cs typeface="Arial" pitchFamily="34" charset="0"/>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500" b="1">
                        <a:solidFill>
                          <a:schemeClr val="bg1"/>
                        </a:solidFill>
                        <a:latin typeface="+mn-lt"/>
                        <a:cs typeface="Arial"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500" b="1">
                        <a:solidFill>
                          <a:schemeClr val="bg1"/>
                        </a:solidFill>
                        <a:latin typeface="+mn-lt"/>
                        <a:cs typeface="Arial" pitchFamily="34" charset="0"/>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4063976845"/>
                  </a:ext>
                </a:extLst>
              </a:tr>
            </a:tbl>
          </a:graphicData>
        </a:graphic>
      </p:graphicFrame>
      <p:graphicFrame>
        <p:nvGraphicFramePr>
          <p:cNvPr id="6" name="Table 9">
            <a:extLst>
              <a:ext uri="{FF2B5EF4-FFF2-40B4-BE49-F238E27FC236}">
                <a16:creationId xmlns:a16="http://schemas.microsoft.com/office/drawing/2014/main" id="{80CD9C10-F1A5-4460-BAA4-9D41F1EF1E83}"/>
              </a:ext>
            </a:extLst>
          </p:cNvPr>
          <p:cNvGraphicFramePr>
            <a:graphicFrameLocks noGrp="1"/>
          </p:cNvGraphicFramePr>
          <p:nvPr/>
        </p:nvGraphicFramePr>
        <p:xfrm>
          <a:off x="1556326" y="2335294"/>
          <a:ext cx="2587199" cy="4285855"/>
        </p:xfrm>
        <a:graphic>
          <a:graphicData uri="http://schemas.openxmlformats.org/drawingml/2006/table">
            <a:tbl>
              <a:tblPr firstRow="1" bandRow="1">
                <a:tableStyleId>{5940675A-B579-460E-94D1-54222C63F5DA}</a:tableStyleId>
              </a:tblPr>
              <a:tblGrid>
                <a:gridCol w="272122">
                  <a:extLst>
                    <a:ext uri="{9D8B030D-6E8A-4147-A177-3AD203B41FA5}">
                      <a16:colId xmlns:a16="http://schemas.microsoft.com/office/drawing/2014/main" val="1873470940"/>
                    </a:ext>
                  </a:extLst>
                </a:gridCol>
                <a:gridCol w="2032837">
                  <a:extLst>
                    <a:ext uri="{9D8B030D-6E8A-4147-A177-3AD203B41FA5}">
                      <a16:colId xmlns:a16="http://schemas.microsoft.com/office/drawing/2014/main" val="35178818"/>
                    </a:ext>
                  </a:extLst>
                </a:gridCol>
                <a:gridCol w="282240">
                  <a:extLst>
                    <a:ext uri="{9D8B030D-6E8A-4147-A177-3AD203B41FA5}">
                      <a16:colId xmlns:a16="http://schemas.microsoft.com/office/drawing/2014/main" val="3355307088"/>
                    </a:ext>
                  </a:extLst>
                </a:gridCol>
              </a:tblGrid>
              <a:tr h="327757">
                <a:tc gridSpan="3">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1">
                          <a:solidFill>
                            <a:schemeClr val="tx1">
                              <a:lumMod val="75000"/>
                              <a:lumOff val="25000"/>
                            </a:schemeClr>
                          </a:solidFill>
                          <a:latin typeface="+mn-lt"/>
                          <a:cs typeface="Arial" pitchFamily="34" charset="0"/>
                        </a:rPr>
                        <a:t>Avantages</a:t>
                      </a:r>
                      <a:endParaRPr lang="ko-KR" altLang="en-US" sz="1800" b="1">
                        <a:solidFill>
                          <a:schemeClr val="tx1">
                            <a:lumMod val="75000"/>
                            <a:lumOff val="25000"/>
                          </a:schemeClr>
                        </a:solidFill>
                        <a:latin typeface="+mn-lt"/>
                        <a:cs typeface="Arial" pitchFamily="34" charset="0"/>
                      </a:endParaRPr>
                    </a:p>
                  </a:txBody>
                  <a:tcPr marL="80445" marR="80445" marT="40222" marB="40222"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3231623015"/>
                  </a:ext>
                </a:extLst>
              </a:tr>
              <a:tr h="1010585">
                <a:tc gridSpan="3">
                  <a:txBody>
                    <a:bodyPr/>
                    <a:lstStyle/>
                    <a:p>
                      <a:endParaRPr lang="ko-KR" altLang="en-US" sz="2300">
                        <a:latin typeface="+mn-lt"/>
                      </a:endParaRPr>
                    </a:p>
                  </a:txBody>
                  <a:tcPr marL="80445" marR="80445" marT="40222" marB="40222"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4238467341"/>
                  </a:ext>
                </a:extLst>
              </a:tr>
              <a:tr h="429845">
                <a:tc>
                  <a:txBody>
                    <a:bodyPr/>
                    <a:lstStyle/>
                    <a:p>
                      <a:pPr algn="ctr"/>
                      <a:endParaRPr lang="ko-KR" altLang="en-US" sz="1100">
                        <a:solidFill>
                          <a:schemeClr val="tx1">
                            <a:lumMod val="75000"/>
                            <a:lumOff val="25000"/>
                          </a:schemeClr>
                        </a:solidFill>
                        <a:latin typeface="+mn-lt"/>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100" b="1">
                        <a:solidFill>
                          <a:schemeClr val="tx1">
                            <a:lumMod val="75000"/>
                            <a:lumOff val="25000"/>
                          </a:schemeClr>
                        </a:solidFill>
                        <a:latin typeface="+mn-lt"/>
                        <a:cs typeface="Arial"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a:solidFill>
                          <a:schemeClr val="tx1">
                            <a:lumMod val="75000"/>
                            <a:lumOff val="25000"/>
                          </a:schemeClr>
                        </a:solidFill>
                        <a:latin typeface="+mn-lt"/>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51541162"/>
                  </a:ext>
                </a:extLst>
              </a:tr>
              <a:tr h="429845">
                <a:tc>
                  <a:txBody>
                    <a:bodyPr/>
                    <a:lstStyle/>
                    <a:p>
                      <a:pPr algn="ctr"/>
                      <a:endParaRPr lang="ko-KR" altLang="en-US" sz="1100">
                        <a:solidFill>
                          <a:schemeClr val="tx1">
                            <a:lumMod val="75000"/>
                            <a:lumOff val="25000"/>
                          </a:schemeClr>
                        </a:solidFill>
                        <a:latin typeface="+mn-lt"/>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fr-FR" altLang="ko-KR" sz="1400" b="1">
                          <a:solidFill>
                            <a:schemeClr val="tx1">
                              <a:lumMod val="75000"/>
                              <a:lumOff val="25000"/>
                            </a:schemeClr>
                          </a:solidFill>
                          <a:latin typeface="+mn-lt"/>
                          <a:cs typeface="Arial" pitchFamily="34" charset="0"/>
                        </a:rPr>
                        <a:t>Bonne maitrise de ce type de protocoles</a:t>
                      </a: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a:solidFill>
                          <a:schemeClr val="tx1">
                            <a:lumMod val="75000"/>
                            <a:lumOff val="25000"/>
                          </a:schemeClr>
                        </a:solidFill>
                        <a:latin typeface="+mn-lt"/>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21595103"/>
                  </a:ext>
                </a:extLst>
              </a:tr>
              <a:tr h="429845">
                <a:tc>
                  <a:txBody>
                    <a:bodyPr/>
                    <a:lstStyle/>
                    <a:p>
                      <a:pPr algn="ctr"/>
                      <a:endParaRPr lang="ko-KR" altLang="en-US" sz="1100">
                        <a:solidFill>
                          <a:schemeClr val="tx1">
                            <a:lumMod val="75000"/>
                            <a:lumOff val="25000"/>
                          </a:schemeClr>
                        </a:solidFill>
                        <a:latin typeface="+mn-lt"/>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100" b="1">
                        <a:solidFill>
                          <a:schemeClr val="tx1">
                            <a:lumMod val="75000"/>
                            <a:lumOff val="25000"/>
                          </a:schemeClr>
                        </a:solidFill>
                        <a:latin typeface="+mn-lt"/>
                        <a:cs typeface="Arial"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a:solidFill>
                          <a:schemeClr val="tx1">
                            <a:lumMod val="75000"/>
                            <a:lumOff val="25000"/>
                          </a:schemeClr>
                        </a:solidFill>
                        <a:latin typeface="+mn-lt"/>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50892642"/>
                  </a:ext>
                </a:extLst>
              </a:tr>
              <a:tr h="429845">
                <a:tc>
                  <a:txBody>
                    <a:bodyPr/>
                    <a:lstStyle/>
                    <a:p>
                      <a:pPr algn="ctr"/>
                      <a:endParaRPr lang="ko-KR" altLang="en-US" sz="1100">
                        <a:solidFill>
                          <a:schemeClr val="tx1">
                            <a:lumMod val="75000"/>
                            <a:lumOff val="25000"/>
                          </a:schemeClr>
                        </a:solidFill>
                        <a:latin typeface="+mn-lt"/>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fr-FR" altLang="ko-KR" sz="1400" b="1">
                          <a:solidFill>
                            <a:schemeClr val="tx1">
                              <a:lumMod val="75000"/>
                              <a:lumOff val="25000"/>
                            </a:schemeClr>
                          </a:solidFill>
                          <a:latin typeface="+mn-lt"/>
                          <a:cs typeface="Arial" pitchFamily="34" charset="0"/>
                        </a:rPr>
                        <a:t>Bus à implémenter par l’équipe « BUS de COM » </a:t>
                      </a: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a:solidFill>
                          <a:schemeClr val="tx1">
                            <a:lumMod val="75000"/>
                            <a:lumOff val="25000"/>
                          </a:schemeClr>
                        </a:solidFill>
                        <a:latin typeface="+mn-lt"/>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45035224"/>
                  </a:ext>
                </a:extLst>
              </a:tr>
              <a:tr h="429845">
                <a:tc>
                  <a:txBody>
                    <a:bodyPr/>
                    <a:lstStyle/>
                    <a:p>
                      <a:pPr algn="ctr"/>
                      <a:endParaRPr lang="ko-KR" altLang="en-US" sz="1100">
                        <a:solidFill>
                          <a:schemeClr val="tx1">
                            <a:lumMod val="75000"/>
                            <a:lumOff val="25000"/>
                          </a:schemeClr>
                        </a:solidFill>
                        <a:latin typeface="+mn-lt"/>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100" b="1">
                        <a:solidFill>
                          <a:schemeClr val="tx1">
                            <a:lumMod val="75000"/>
                            <a:lumOff val="25000"/>
                          </a:schemeClr>
                        </a:solidFill>
                        <a:latin typeface="+mn-lt"/>
                        <a:cs typeface="Arial"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a:solidFill>
                          <a:schemeClr val="tx1">
                            <a:lumMod val="75000"/>
                            <a:lumOff val="25000"/>
                          </a:schemeClr>
                        </a:solidFill>
                        <a:latin typeface="+mn-lt"/>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3748008"/>
                  </a:ext>
                </a:extLst>
              </a:tr>
              <a:tr h="409427">
                <a:tc>
                  <a:txBody>
                    <a:bodyPr/>
                    <a:lstStyle/>
                    <a:p>
                      <a:pPr algn="ctr"/>
                      <a:endParaRPr lang="en-US" altLang="ko-KR" sz="1500" b="1">
                        <a:solidFill>
                          <a:schemeClr val="bg1"/>
                        </a:solidFill>
                        <a:latin typeface="+mn-lt"/>
                        <a:cs typeface="Arial" pitchFamily="34" charset="0"/>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500" b="1">
                        <a:solidFill>
                          <a:schemeClr val="bg1"/>
                        </a:solidFill>
                        <a:latin typeface="+mn-lt"/>
                        <a:cs typeface="Arial"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altLang="ko-KR" sz="1500" b="1">
                        <a:solidFill>
                          <a:schemeClr val="bg1"/>
                        </a:solidFill>
                        <a:latin typeface="+mn-lt"/>
                        <a:cs typeface="Arial" pitchFamily="34" charset="0"/>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758791884"/>
                  </a:ext>
                </a:extLst>
              </a:tr>
            </a:tbl>
          </a:graphicData>
        </a:graphic>
      </p:graphicFrame>
      <p:sp>
        <p:nvSpPr>
          <p:cNvPr id="8" name="Freeform 32">
            <a:extLst>
              <a:ext uri="{FF2B5EF4-FFF2-40B4-BE49-F238E27FC236}">
                <a16:creationId xmlns:a16="http://schemas.microsoft.com/office/drawing/2014/main" id="{951E7445-2640-4EF7-BABD-A4185AF49616}"/>
              </a:ext>
            </a:extLst>
          </p:cNvPr>
          <p:cNvSpPr/>
          <p:nvPr/>
        </p:nvSpPr>
        <p:spPr>
          <a:xfrm>
            <a:off x="2551181" y="2881722"/>
            <a:ext cx="597487" cy="547278"/>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 name="Freeform 32">
            <a:extLst>
              <a:ext uri="{FF2B5EF4-FFF2-40B4-BE49-F238E27FC236}">
                <a16:creationId xmlns:a16="http://schemas.microsoft.com/office/drawing/2014/main" id="{3F577AD9-7E4E-407B-95D9-6A255A1FA601}"/>
              </a:ext>
            </a:extLst>
          </p:cNvPr>
          <p:cNvSpPr/>
          <p:nvPr/>
        </p:nvSpPr>
        <p:spPr>
          <a:xfrm rot="10800000">
            <a:off x="8216070" y="2689795"/>
            <a:ext cx="597487" cy="547278"/>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2692164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79546" y="299122"/>
            <a:ext cx="11573197" cy="724247"/>
          </a:xfrm>
        </p:spPr>
        <p:txBody>
          <a:bodyPr/>
          <a:lstStyle/>
          <a:p>
            <a:r>
              <a:rPr lang="en-US" sz="4400"/>
              <a:t>Solution 3</a:t>
            </a:r>
          </a:p>
        </p:txBody>
      </p:sp>
      <p:grpSp>
        <p:nvGrpSpPr>
          <p:cNvPr id="41" name="Groupe 40">
            <a:extLst>
              <a:ext uri="{FF2B5EF4-FFF2-40B4-BE49-F238E27FC236}">
                <a16:creationId xmlns:a16="http://schemas.microsoft.com/office/drawing/2014/main" id="{23305126-78D7-4148-B052-6CFCDB4E7F73}"/>
              </a:ext>
            </a:extLst>
          </p:cNvPr>
          <p:cNvGrpSpPr/>
          <p:nvPr/>
        </p:nvGrpSpPr>
        <p:grpSpPr>
          <a:xfrm>
            <a:off x="11384107" y="6086304"/>
            <a:ext cx="512619" cy="526472"/>
            <a:chOff x="6491258" y="5109327"/>
            <a:chExt cx="958096" cy="958096"/>
          </a:xfrm>
        </p:grpSpPr>
        <p:sp>
          <p:nvSpPr>
            <p:cNvPr id="42" name="TextBox 34">
              <a:extLst>
                <a:ext uri="{FF2B5EF4-FFF2-40B4-BE49-F238E27FC236}">
                  <a16:creationId xmlns:a16="http://schemas.microsoft.com/office/drawing/2014/main" id="{81C28F78-BCD0-4CA4-80D3-1FF926D68FC9}"/>
                </a:ext>
              </a:extLst>
            </p:cNvPr>
            <p:cNvSpPr txBox="1"/>
            <p:nvPr/>
          </p:nvSpPr>
          <p:spPr>
            <a:xfrm>
              <a:off x="6491258" y="5289231"/>
              <a:ext cx="958096" cy="616115"/>
            </a:xfrm>
            <a:prstGeom prst="rect">
              <a:avLst/>
            </a:prstGeom>
            <a:noFill/>
          </p:spPr>
          <p:txBody>
            <a:bodyPr wrap="square" lIns="108000" rIns="108000" rtlCol="0">
              <a:spAutoFit/>
            </a:bodyPr>
            <a:lstStyle/>
            <a:p>
              <a:pPr algn="ctr"/>
              <a:r>
                <a:rPr lang="en-US" altLang="ko-KR" sz="1600" b="1">
                  <a:cs typeface="Arial" pitchFamily="34" charset="0"/>
                </a:rPr>
                <a:t>23</a:t>
              </a:r>
              <a:endParaRPr lang="ko-KR" altLang="en-US" sz="1600" b="1">
                <a:cs typeface="Arial" pitchFamily="34" charset="0"/>
              </a:endParaRPr>
            </a:p>
          </p:txBody>
        </p:sp>
        <p:sp>
          <p:nvSpPr>
            <p:cNvPr id="43" name="Freeform: Shape 47">
              <a:extLst>
                <a:ext uri="{FF2B5EF4-FFF2-40B4-BE49-F238E27FC236}">
                  <a16:creationId xmlns:a16="http://schemas.microsoft.com/office/drawing/2014/main" id="{04760728-F367-42B9-85A0-BE6842E47D74}"/>
                </a:ext>
              </a:extLst>
            </p:cNvPr>
            <p:cNvSpPr/>
            <p:nvPr/>
          </p:nvSpPr>
          <p:spPr>
            <a:xfrm>
              <a:off x="6491258" y="5109327"/>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4"/>
            </a:solidFill>
            <a:ln w="9525" cap="flat">
              <a:noFill/>
              <a:prstDash val="solid"/>
              <a:miter/>
            </a:ln>
          </p:spPr>
          <p:txBody>
            <a:bodyPr rtlCol="0" anchor="ctr"/>
            <a:lstStyle/>
            <a:p>
              <a:endParaRPr lang="en-US"/>
            </a:p>
          </p:txBody>
        </p:sp>
      </p:grpSp>
      <p:sp>
        <p:nvSpPr>
          <p:cNvPr id="3" name="TextBox 71">
            <a:extLst>
              <a:ext uri="{FF2B5EF4-FFF2-40B4-BE49-F238E27FC236}">
                <a16:creationId xmlns:a16="http://schemas.microsoft.com/office/drawing/2014/main" id="{B7027EAA-6452-42AD-B3A4-BF7E1C0AD9D3}"/>
              </a:ext>
            </a:extLst>
          </p:cNvPr>
          <p:cNvSpPr txBox="1"/>
          <p:nvPr/>
        </p:nvSpPr>
        <p:spPr>
          <a:xfrm>
            <a:off x="3725508" y="1573190"/>
            <a:ext cx="8697689" cy="461665"/>
          </a:xfrm>
          <a:prstGeom prst="rect">
            <a:avLst/>
          </a:prstGeom>
          <a:noFill/>
        </p:spPr>
        <p:txBody>
          <a:bodyPr wrap="square" rtlCol="0" anchor="ctr">
            <a:spAutoFit/>
          </a:bodyPr>
          <a:lstStyle/>
          <a:p>
            <a:r>
              <a:rPr lang="fr-FR" altLang="ko-KR" sz="2400" b="1">
                <a:solidFill>
                  <a:schemeClr val="tx1">
                    <a:lumMod val="75000"/>
                    <a:lumOff val="25000"/>
                  </a:schemeClr>
                </a:solidFill>
                <a:cs typeface="Arial" pitchFamily="34" charset="0"/>
              </a:rPr>
              <a:t>Mémoire externe partagée</a:t>
            </a:r>
          </a:p>
        </p:txBody>
      </p:sp>
      <p:pic>
        <p:nvPicPr>
          <p:cNvPr id="22" name="Image 2">
            <a:extLst>
              <a:ext uri="{FF2B5EF4-FFF2-40B4-BE49-F238E27FC236}">
                <a16:creationId xmlns:a16="http://schemas.microsoft.com/office/drawing/2014/main" id="{C925A480-83F2-404E-A880-F833A087D4A9}"/>
              </a:ext>
            </a:extLst>
          </p:cNvPr>
          <p:cNvPicPr/>
          <p:nvPr/>
        </p:nvPicPr>
        <p:blipFill>
          <a:blip r:embed="rId2">
            <a:extLst>
              <a:ext uri="{28A0092B-C50C-407E-A947-70E740481C1C}">
                <a14:useLocalDpi xmlns:a14="http://schemas.microsoft.com/office/drawing/2010/main" val="0"/>
              </a:ext>
            </a:extLst>
          </a:blip>
          <a:stretch>
            <a:fillRect/>
          </a:stretch>
        </p:blipFill>
        <p:spPr>
          <a:xfrm>
            <a:off x="3450872" y="2461711"/>
            <a:ext cx="4830543" cy="2528730"/>
          </a:xfrm>
          <a:prstGeom prst="rect">
            <a:avLst/>
          </a:prstGeom>
        </p:spPr>
      </p:pic>
      <p:sp>
        <p:nvSpPr>
          <p:cNvPr id="10" name="ZoneTexte 21">
            <a:extLst>
              <a:ext uri="{FF2B5EF4-FFF2-40B4-BE49-F238E27FC236}">
                <a16:creationId xmlns:a16="http://schemas.microsoft.com/office/drawing/2014/main" id="{67CF0DBE-6219-4053-9F1A-283C0D39BFD4}"/>
              </a:ext>
            </a:extLst>
          </p:cNvPr>
          <p:cNvSpPr txBox="1"/>
          <p:nvPr/>
        </p:nvSpPr>
        <p:spPr>
          <a:xfrm>
            <a:off x="1882726" y="5417298"/>
            <a:ext cx="8426548" cy="1015663"/>
          </a:xfrm>
          <a:prstGeom prst="rect">
            <a:avLst/>
          </a:prstGeom>
          <a:noFill/>
        </p:spPr>
        <p:txBody>
          <a:bodyPr wrap="square" rtlCol="0">
            <a:spAutoFit/>
          </a:bodyPr>
          <a:lstStyle/>
          <a:p>
            <a:pPr marL="914400" lvl="1" indent="-457200" algn="just">
              <a:buFont typeface="Arial" panose="020B0604020202020204" pitchFamily="34" charset="0"/>
              <a:buChar char="•"/>
            </a:pPr>
            <a:r>
              <a:rPr lang="fr-FR" sz="2000" dirty="0"/>
              <a:t>Utilisation d’une mémoire partagée par le microcontrôleur et le FPGA. </a:t>
            </a:r>
          </a:p>
          <a:p>
            <a:pPr marL="914400" lvl="1" indent="-457200" algn="just">
              <a:buFont typeface="Arial" panose="020B0604020202020204" pitchFamily="34" charset="0"/>
              <a:buChar char="•"/>
            </a:pPr>
            <a:r>
              <a:rPr lang="fr-FR" sz="2000" dirty="0"/>
              <a:t>Passage par bus externe (</a:t>
            </a:r>
            <a:r>
              <a:rPr lang="fr-FR" sz="2000" dirty="0" err="1"/>
              <a:t>External</a:t>
            </a:r>
            <a:r>
              <a:rPr lang="fr-FR" sz="2000" dirty="0"/>
              <a:t> Bus interface)</a:t>
            </a:r>
          </a:p>
        </p:txBody>
      </p:sp>
    </p:spTree>
    <p:extLst>
      <p:ext uri="{BB962C8B-B14F-4D97-AF65-F5344CB8AC3E}">
        <p14:creationId xmlns:p14="http://schemas.microsoft.com/office/powerpoint/2010/main" val="42749450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F5BDA4-10C7-46A6-AC30-523A3FC438AC}"/>
              </a:ext>
            </a:extLst>
          </p:cNvPr>
          <p:cNvSpPr txBox="1"/>
          <p:nvPr/>
        </p:nvSpPr>
        <p:spPr>
          <a:xfrm>
            <a:off x="-11400" y="5046923"/>
            <a:ext cx="12192000" cy="830997"/>
          </a:xfrm>
          <a:prstGeom prst="rect">
            <a:avLst/>
          </a:prstGeom>
          <a:noFill/>
        </p:spPr>
        <p:txBody>
          <a:bodyPr wrap="square" rtlCol="0" anchor="ctr">
            <a:spAutoFit/>
          </a:bodyPr>
          <a:lstStyle/>
          <a:p>
            <a:pPr algn="ctr"/>
            <a:r>
              <a:rPr lang="en-US" altLang="ko-KR" sz="4800" b="1">
                <a:solidFill>
                  <a:schemeClr val="bg1"/>
                </a:solidFill>
                <a:latin typeface="+mj-lt"/>
                <a:cs typeface="Arial" pitchFamily="34" charset="0"/>
              </a:rPr>
              <a:t>Software</a:t>
            </a:r>
            <a:endParaRPr lang="ko-KR" altLang="en-US" sz="4800" b="1">
              <a:solidFill>
                <a:schemeClr val="bg1"/>
              </a:solidFill>
              <a:latin typeface="+mj-lt"/>
              <a:cs typeface="Arial" pitchFamily="34" charset="0"/>
            </a:endParaRPr>
          </a:p>
        </p:txBody>
      </p:sp>
      <p:sp>
        <p:nvSpPr>
          <p:cNvPr id="9" name="TextBox 8">
            <a:extLst>
              <a:ext uri="{FF2B5EF4-FFF2-40B4-BE49-F238E27FC236}">
                <a16:creationId xmlns:a16="http://schemas.microsoft.com/office/drawing/2014/main" id="{C062103B-F514-4BE9-B5B2-C13878D2FE7C}"/>
              </a:ext>
            </a:extLst>
          </p:cNvPr>
          <p:cNvSpPr txBox="1"/>
          <p:nvPr/>
        </p:nvSpPr>
        <p:spPr>
          <a:xfrm>
            <a:off x="11400" y="5810007"/>
            <a:ext cx="12191858" cy="379656"/>
          </a:xfrm>
          <a:prstGeom prst="rect">
            <a:avLst/>
          </a:prstGeom>
          <a:noFill/>
        </p:spPr>
        <p:txBody>
          <a:bodyPr wrap="square" rtlCol="0" anchor="ctr">
            <a:spAutoFit/>
          </a:bodyPr>
          <a:lstStyle/>
          <a:p>
            <a:pPr algn="ctr"/>
            <a:r>
              <a:rPr lang="en-US" altLang="ko-KR" sz="1867">
                <a:solidFill>
                  <a:schemeClr val="bg1"/>
                </a:solidFill>
                <a:cs typeface="Arial" pitchFamily="34" charset="0"/>
              </a:rPr>
              <a:t>Bus de Communication série</a:t>
            </a:r>
          </a:p>
        </p:txBody>
      </p:sp>
      <p:sp>
        <p:nvSpPr>
          <p:cNvPr id="4" name="TextBox 30">
            <a:extLst>
              <a:ext uri="{FF2B5EF4-FFF2-40B4-BE49-F238E27FC236}">
                <a16:creationId xmlns:a16="http://schemas.microsoft.com/office/drawing/2014/main" id="{F7D298F5-5E04-41AA-8353-FD0D0A86199F}"/>
              </a:ext>
            </a:extLst>
          </p:cNvPr>
          <p:cNvSpPr txBox="1"/>
          <p:nvPr/>
        </p:nvSpPr>
        <p:spPr>
          <a:xfrm>
            <a:off x="3425083" y="5296882"/>
            <a:ext cx="958096" cy="523220"/>
          </a:xfrm>
          <a:prstGeom prst="rect">
            <a:avLst/>
          </a:prstGeom>
          <a:noFill/>
        </p:spPr>
        <p:txBody>
          <a:bodyPr wrap="square" lIns="108000" rIns="108000" rtlCol="0">
            <a:spAutoFit/>
          </a:bodyPr>
          <a:lstStyle/>
          <a:p>
            <a:pPr algn="ctr"/>
            <a:r>
              <a:rPr lang="en-US" altLang="ko-KR" sz="2800" b="1">
                <a:solidFill>
                  <a:schemeClr val="bg1"/>
                </a:solidFill>
                <a:cs typeface="Arial" pitchFamily="34" charset="0"/>
              </a:rPr>
              <a:t>03</a:t>
            </a:r>
            <a:endParaRPr lang="ko-KR" altLang="en-US" sz="2800" b="1">
              <a:solidFill>
                <a:schemeClr val="bg1"/>
              </a:solidFill>
              <a:cs typeface="Arial" pitchFamily="34" charset="0"/>
            </a:endParaRPr>
          </a:p>
        </p:txBody>
      </p:sp>
      <p:sp>
        <p:nvSpPr>
          <p:cNvPr id="5" name="Freeform: Shape 46">
            <a:extLst>
              <a:ext uri="{FF2B5EF4-FFF2-40B4-BE49-F238E27FC236}">
                <a16:creationId xmlns:a16="http://schemas.microsoft.com/office/drawing/2014/main" id="{4F4281A2-9F7E-42FA-AB61-D56BA84A7267}"/>
              </a:ext>
            </a:extLst>
          </p:cNvPr>
          <p:cNvSpPr/>
          <p:nvPr/>
        </p:nvSpPr>
        <p:spPr>
          <a:xfrm>
            <a:off x="3425083" y="5079444"/>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3"/>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1313073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79546" y="299122"/>
            <a:ext cx="11573197" cy="724247"/>
          </a:xfrm>
        </p:spPr>
        <p:txBody>
          <a:bodyPr/>
          <a:lstStyle/>
          <a:p>
            <a:r>
              <a:rPr lang="en-US" sz="4400"/>
              <a:t>Liaison série</a:t>
            </a:r>
          </a:p>
        </p:txBody>
      </p:sp>
      <p:grpSp>
        <p:nvGrpSpPr>
          <p:cNvPr id="41" name="Groupe 40">
            <a:extLst>
              <a:ext uri="{FF2B5EF4-FFF2-40B4-BE49-F238E27FC236}">
                <a16:creationId xmlns:a16="http://schemas.microsoft.com/office/drawing/2014/main" id="{23305126-78D7-4148-B052-6CFCDB4E7F73}"/>
              </a:ext>
            </a:extLst>
          </p:cNvPr>
          <p:cNvGrpSpPr/>
          <p:nvPr/>
        </p:nvGrpSpPr>
        <p:grpSpPr>
          <a:xfrm>
            <a:off x="11384107" y="6086304"/>
            <a:ext cx="512619" cy="526472"/>
            <a:chOff x="6491258" y="5109327"/>
            <a:chExt cx="958096" cy="958096"/>
          </a:xfrm>
        </p:grpSpPr>
        <p:sp>
          <p:nvSpPr>
            <p:cNvPr id="42" name="TextBox 34">
              <a:extLst>
                <a:ext uri="{FF2B5EF4-FFF2-40B4-BE49-F238E27FC236}">
                  <a16:creationId xmlns:a16="http://schemas.microsoft.com/office/drawing/2014/main" id="{81C28F78-BCD0-4CA4-80D3-1FF926D68FC9}"/>
                </a:ext>
              </a:extLst>
            </p:cNvPr>
            <p:cNvSpPr txBox="1"/>
            <p:nvPr/>
          </p:nvSpPr>
          <p:spPr>
            <a:xfrm>
              <a:off x="6491258" y="5289231"/>
              <a:ext cx="958096" cy="616115"/>
            </a:xfrm>
            <a:prstGeom prst="rect">
              <a:avLst/>
            </a:prstGeom>
            <a:noFill/>
          </p:spPr>
          <p:txBody>
            <a:bodyPr wrap="square" lIns="108000" rIns="108000" rtlCol="0">
              <a:spAutoFit/>
            </a:bodyPr>
            <a:lstStyle/>
            <a:p>
              <a:pPr algn="ctr"/>
              <a:r>
                <a:rPr lang="en-US" altLang="ko-KR" sz="1600" b="1">
                  <a:cs typeface="Arial" pitchFamily="34" charset="0"/>
                </a:rPr>
                <a:t>25</a:t>
              </a:r>
              <a:endParaRPr lang="ko-KR" altLang="en-US" sz="1600" b="1">
                <a:cs typeface="Arial" pitchFamily="34" charset="0"/>
              </a:endParaRPr>
            </a:p>
          </p:txBody>
        </p:sp>
        <p:sp>
          <p:nvSpPr>
            <p:cNvPr id="43" name="Freeform: Shape 47">
              <a:extLst>
                <a:ext uri="{FF2B5EF4-FFF2-40B4-BE49-F238E27FC236}">
                  <a16:creationId xmlns:a16="http://schemas.microsoft.com/office/drawing/2014/main" id="{04760728-F367-42B9-85A0-BE6842E47D74}"/>
                </a:ext>
              </a:extLst>
            </p:cNvPr>
            <p:cNvSpPr/>
            <p:nvPr/>
          </p:nvSpPr>
          <p:spPr>
            <a:xfrm>
              <a:off x="6491258" y="5109327"/>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4"/>
            </a:solidFill>
            <a:ln w="9525" cap="flat">
              <a:noFill/>
              <a:prstDash val="solid"/>
              <a:miter/>
            </a:ln>
          </p:spPr>
          <p:txBody>
            <a:bodyPr rtlCol="0" anchor="ctr"/>
            <a:lstStyle/>
            <a:p>
              <a:endParaRPr lang="en-US"/>
            </a:p>
          </p:txBody>
        </p:sp>
      </p:grpSp>
      <p:sp>
        <p:nvSpPr>
          <p:cNvPr id="3" name="TextBox 71">
            <a:extLst>
              <a:ext uri="{FF2B5EF4-FFF2-40B4-BE49-F238E27FC236}">
                <a16:creationId xmlns:a16="http://schemas.microsoft.com/office/drawing/2014/main" id="{B7027EAA-6452-42AD-B3A4-BF7E1C0AD9D3}"/>
              </a:ext>
            </a:extLst>
          </p:cNvPr>
          <p:cNvSpPr txBox="1"/>
          <p:nvPr/>
        </p:nvSpPr>
        <p:spPr>
          <a:xfrm>
            <a:off x="5295402" y="2479884"/>
            <a:ext cx="6601324" cy="3108543"/>
          </a:xfrm>
          <a:prstGeom prst="rect">
            <a:avLst/>
          </a:prstGeom>
          <a:noFill/>
        </p:spPr>
        <p:txBody>
          <a:bodyPr wrap="square" rtlCol="0" anchor="ctr">
            <a:spAutoFit/>
          </a:bodyPr>
          <a:lstStyle/>
          <a:p>
            <a:pPr marL="342900" indent="-342900">
              <a:buFont typeface="Arial" panose="020B0604020202020204" pitchFamily="34" charset="0"/>
              <a:buChar char="•"/>
            </a:pPr>
            <a:r>
              <a:rPr lang="fr-FR" altLang="ko-KR" sz="2800">
                <a:solidFill>
                  <a:schemeClr val="tx1">
                    <a:lumMod val="75000"/>
                    <a:lumOff val="25000"/>
                  </a:schemeClr>
                </a:solidFill>
                <a:cs typeface="Arial" pitchFamily="34" charset="0"/>
              </a:rPr>
              <a:t>Bit par bit (≠ liaison parallèle)</a:t>
            </a:r>
          </a:p>
          <a:p>
            <a:pPr marL="342900" indent="-342900">
              <a:buFont typeface="Arial" panose="020B0604020202020204" pitchFamily="34" charset="0"/>
              <a:buChar char="•"/>
            </a:pPr>
            <a:endParaRPr lang="fr-FR" altLang="ko-KR" sz="2800">
              <a:solidFill>
                <a:schemeClr val="tx1">
                  <a:lumMod val="75000"/>
                  <a:lumOff val="25000"/>
                </a:schemeClr>
              </a:solidFill>
              <a:cs typeface="Arial" pitchFamily="34" charset="0"/>
            </a:endParaRPr>
          </a:p>
          <a:p>
            <a:pPr marL="342900" indent="-342900">
              <a:buFont typeface="Arial" panose="020B0604020202020204" pitchFamily="34" charset="0"/>
              <a:buChar char="•"/>
            </a:pPr>
            <a:r>
              <a:rPr lang="fr-FR" altLang="ko-KR" sz="2800">
                <a:solidFill>
                  <a:schemeClr val="tx1">
                    <a:lumMod val="75000"/>
                    <a:lumOff val="25000"/>
                  </a:schemeClr>
                </a:solidFill>
                <a:cs typeface="Arial" pitchFamily="34" charset="0"/>
              </a:rPr>
              <a:t>Synchrone (même horloge)</a:t>
            </a:r>
          </a:p>
          <a:p>
            <a:pPr marL="342900" indent="-342900">
              <a:buFont typeface="Arial" panose="020B0604020202020204" pitchFamily="34" charset="0"/>
              <a:buChar char="•"/>
            </a:pPr>
            <a:endParaRPr lang="fr-FR" altLang="ko-KR" sz="2800">
              <a:solidFill>
                <a:schemeClr val="tx1">
                  <a:lumMod val="75000"/>
                  <a:lumOff val="25000"/>
                </a:schemeClr>
              </a:solidFill>
              <a:cs typeface="Arial" pitchFamily="34" charset="0"/>
            </a:endParaRPr>
          </a:p>
          <a:p>
            <a:pPr marL="342900" indent="-342900">
              <a:buFont typeface="Arial" panose="020B0604020202020204" pitchFamily="34" charset="0"/>
              <a:buChar char="•"/>
            </a:pPr>
            <a:r>
              <a:rPr lang="fr-FR" altLang="ko-KR" sz="2800">
                <a:solidFill>
                  <a:schemeClr val="tx1">
                    <a:lumMod val="75000"/>
                    <a:lumOff val="25000"/>
                  </a:schemeClr>
                </a:solidFill>
                <a:cs typeface="Arial" pitchFamily="34" charset="0"/>
              </a:rPr>
              <a:t>Asynchrone (horloges séparées)</a:t>
            </a:r>
          </a:p>
          <a:p>
            <a:pPr marL="342900" indent="-342900">
              <a:buFont typeface="Arial" panose="020B0604020202020204" pitchFamily="34" charset="0"/>
              <a:buChar char="•"/>
            </a:pPr>
            <a:endParaRPr lang="fr-FR" altLang="ko-KR" sz="2800">
              <a:solidFill>
                <a:schemeClr val="tx1">
                  <a:lumMod val="75000"/>
                  <a:lumOff val="25000"/>
                </a:schemeClr>
              </a:solidFill>
              <a:cs typeface="Arial" pitchFamily="34" charset="0"/>
            </a:endParaRPr>
          </a:p>
          <a:p>
            <a:pPr marL="342900" indent="-342900">
              <a:buFont typeface="Arial" panose="020B0604020202020204" pitchFamily="34" charset="0"/>
              <a:buChar char="•"/>
            </a:pPr>
            <a:r>
              <a:rPr lang="fr-FR" altLang="ko-KR" sz="2800">
                <a:solidFill>
                  <a:schemeClr val="tx1">
                    <a:lumMod val="75000"/>
                    <a:lumOff val="25000"/>
                  </a:schemeClr>
                </a:solidFill>
                <a:cs typeface="Arial" pitchFamily="34" charset="0"/>
              </a:rPr>
              <a:t>Bit de parité pour détecter des erreurs</a:t>
            </a:r>
          </a:p>
        </p:txBody>
      </p:sp>
      <p:grpSp>
        <p:nvGrpSpPr>
          <p:cNvPr id="32" name="Group 5">
            <a:extLst>
              <a:ext uri="{FF2B5EF4-FFF2-40B4-BE49-F238E27FC236}">
                <a16:creationId xmlns:a16="http://schemas.microsoft.com/office/drawing/2014/main" id="{D7B660B4-C2AE-4981-AD41-CE0488AB3296}"/>
              </a:ext>
            </a:extLst>
          </p:cNvPr>
          <p:cNvGrpSpPr/>
          <p:nvPr/>
        </p:nvGrpSpPr>
        <p:grpSpPr>
          <a:xfrm>
            <a:off x="751326" y="2026441"/>
            <a:ext cx="4139327" cy="4059863"/>
            <a:chOff x="548226" y="342079"/>
            <a:chExt cx="5440770" cy="6257605"/>
          </a:xfrm>
          <a:solidFill>
            <a:schemeClr val="accent4"/>
          </a:solidFill>
        </p:grpSpPr>
        <p:sp>
          <p:nvSpPr>
            <p:cNvPr id="33" name="Rectangle: Rounded Corners 6">
              <a:extLst>
                <a:ext uri="{FF2B5EF4-FFF2-40B4-BE49-F238E27FC236}">
                  <a16:creationId xmlns:a16="http://schemas.microsoft.com/office/drawing/2014/main" id="{10DA646D-F9F1-4AB5-804B-2A4E6D1AE0EB}"/>
                </a:ext>
              </a:extLst>
            </p:cNvPr>
            <p:cNvSpPr/>
            <p:nvPr userDrawn="1"/>
          </p:nvSpPr>
          <p:spPr>
            <a:xfrm>
              <a:off x="1417713" y="1769387"/>
              <a:ext cx="3472774" cy="3472774"/>
            </a:xfrm>
            <a:prstGeom prst="roundRect">
              <a:avLst>
                <a:gd name="adj" fmla="val 518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7">
              <a:extLst>
                <a:ext uri="{FF2B5EF4-FFF2-40B4-BE49-F238E27FC236}">
                  <a16:creationId xmlns:a16="http://schemas.microsoft.com/office/drawing/2014/main" id="{B49D6B7D-ED4B-46E3-836A-20760E7D84F9}"/>
                </a:ext>
              </a:extLst>
            </p:cNvPr>
            <p:cNvGrpSpPr/>
            <p:nvPr userDrawn="1"/>
          </p:nvGrpSpPr>
          <p:grpSpPr>
            <a:xfrm>
              <a:off x="1266074" y="342079"/>
              <a:ext cx="3753546" cy="1535752"/>
              <a:chOff x="1373078" y="342079"/>
              <a:chExt cx="3753546" cy="1535752"/>
            </a:xfrm>
            <a:grpFill/>
          </p:grpSpPr>
          <p:sp>
            <p:nvSpPr>
              <p:cNvPr id="87" name="Freeform: Shape 32">
                <a:extLst>
                  <a:ext uri="{FF2B5EF4-FFF2-40B4-BE49-F238E27FC236}">
                    <a16:creationId xmlns:a16="http://schemas.microsoft.com/office/drawing/2014/main" id="{147B9DBE-FBCC-4EEE-AA2F-FC0E5BE0B037}"/>
                  </a:ext>
                </a:extLst>
              </p:cNvPr>
              <p:cNvSpPr/>
              <p:nvPr/>
            </p:nvSpPr>
            <p:spPr>
              <a:xfrm flipH="1">
                <a:off x="1945338" y="395212"/>
                <a:ext cx="546385" cy="1482619"/>
              </a:xfrm>
              <a:custGeom>
                <a:avLst/>
                <a:gdLst>
                  <a:gd name="connsiteX0" fmla="*/ 172666 w 1002965"/>
                  <a:gd name="connsiteY0" fmla="*/ 2721517 h 2721551"/>
                  <a:gd name="connsiteX1" fmla="*/ 216272 w 1002965"/>
                  <a:gd name="connsiteY1" fmla="*/ 2678572 h 2721551"/>
                  <a:gd name="connsiteX2" fmla="*/ 210986 w 1002965"/>
                  <a:gd name="connsiteY2" fmla="*/ 2373992 h 2721551"/>
                  <a:gd name="connsiteX3" fmla="*/ 201076 w 1002965"/>
                  <a:gd name="connsiteY3" fmla="*/ 2371349 h 2721551"/>
                  <a:gd name="connsiteX4" fmla="*/ 163416 w 1002965"/>
                  <a:gd name="connsiteY4" fmla="*/ 2332368 h 2721551"/>
                  <a:gd name="connsiteX5" fmla="*/ 163416 w 1002965"/>
                  <a:gd name="connsiteY5" fmla="*/ 711687 h 2721551"/>
                  <a:gd name="connsiteX6" fmla="*/ 199754 w 1002965"/>
                  <a:gd name="connsiteY6" fmla="*/ 674027 h 2721551"/>
                  <a:gd name="connsiteX7" fmla="*/ 909339 w 1002965"/>
                  <a:gd name="connsiteY7" fmla="*/ 674688 h 2721551"/>
                  <a:gd name="connsiteX8" fmla="*/ 943035 w 1002965"/>
                  <a:gd name="connsiteY8" fmla="*/ 639671 h 2721551"/>
                  <a:gd name="connsiteX9" fmla="*/ 941053 w 1002965"/>
                  <a:gd name="connsiteY9" fmla="*/ 222113 h 2721551"/>
                  <a:gd name="connsiteX10" fmla="*/ 964177 w 1002965"/>
                  <a:gd name="connsiteY10" fmla="*/ 176525 h 2721551"/>
                  <a:gd name="connsiteX11" fmla="*/ 995229 w 1002965"/>
                  <a:gd name="connsiteY11" fmla="*/ 58921 h 2721551"/>
                  <a:gd name="connsiteX12" fmla="*/ 894804 w 1002965"/>
                  <a:gd name="connsiteY12" fmla="*/ 780 h 2721551"/>
                  <a:gd name="connsiteX13" fmla="*/ 813538 w 1002965"/>
                  <a:gd name="connsiteY13" fmla="*/ 80724 h 2721551"/>
                  <a:gd name="connsiteX14" fmla="*/ 867055 w 1002965"/>
                  <a:gd name="connsiteY14" fmla="*/ 187096 h 2721551"/>
                  <a:gd name="connsiteX15" fmla="*/ 886876 w 1002965"/>
                  <a:gd name="connsiteY15" fmla="*/ 218809 h 2721551"/>
                  <a:gd name="connsiteX16" fmla="*/ 886876 w 1002965"/>
                  <a:gd name="connsiteY16" fmla="*/ 590780 h 2721551"/>
                  <a:gd name="connsiteX17" fmla="*/ 857144 w 1002965"/>
                  <a:gd name="connsiteY17" fmla="*/ 619850 h 2721551"/>
                  <a:gd name="connsiteX18" fmla="*/ 123114 w 1002965"/>
                  <a:gd name="connsiteY18" fmla="*/ 617208 h 2721551"/>
                  <a:gd name="connsiteX19" fmla="*/ 88758 w 1002965"/>
                  <a:gd name="connsiteY19" fmla="*/ 650242 h 2721551"/>
                  <a:gd name="connsiteX20" fmla="*/ 89418 w 1002965"/>
                  <a:gd name="connsiteY20" fmla="*/ 2329726 h 2721551"/>
                  <a:gd name="connsiteX21" fmla="*/ 89418 w 1002965"/>
                  <a:gd name="connsiteY21" fmla="*/ 2353511 h 2721551"/>
                  <a:gd name="connsiteX22" fmla="*/ 72240 w 1002965"/>
                  <a:gd name="connsiteY22" fmla="*/ 2370689 h 2721551"/>
                  <a:gd name="connsiteX23" fmla="*/ 5510 w 1002965"/>
                  <a:gd name="connsiteY23" fmla="*/ 2372671 h 2721551"/>
                  <a:gd name="connsiteX24" fmla="*/ 6171 w 1002965"/>
                  <a:gd name="connsiteY24" fmla="*/ 2388527 h 2721551"/>
                  <a:gd name="connsiteX25" fmla="*/ 225 w 1002965"/>
                  <a:gd name="connsiteY25" fmla="*/ 2687822 h 2721551"/>
                  <a:gd name="connsiteX26" fmla="*/ 34581 w 1002965"/>
                  <a:gd name="connsiteY26" fmla="*/ 2721517 h 2721551"/>
                  <a:gd name="connsiteX27" fmla="*/ 172666 w 1002965"/>
                  <a:gd name="connsiteY27" fmla="*/ 2721517 h 272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2965" h="2721551">
                    <a:moveTo>
                      <a:pt x="172666" y="2721517"/>
                    </a:moveTo>
                    <a:cubicBezTo>
                      <a:pt x="215611" y="2721517"/>
                      <a:pt x="215611" y="2720856"/>
                      <a:pt x="216272" y="2678572"/>
                    </a:cubicBezTo>
                    <a:cubicBezTo>
                      <a:pt x="217593" y="2576825"/>
                      <a:pt x="205040" y="2475739"/>
                      <a:pt x="210986" y="2373992"/>
                    </a:cubicBezTo>
                    <a:cubicBezTo>
                      <a:pt x="207683" y="2373331"/>
                      <a:pt x="204379" y="2371349"/>
                      <a:pt x="201076" y="2371349"/>
                    </a:cubicBezTo>
                    <a:cubicBezTo>
                      <a:pt x="163416" y="2368707"/>
                      <a:pt x="163416" y="2369367"/>
                      <a:pt x="163416" y="2332368"/>
                    </a:cubicBezTo>
                    <a:cubicBezTo>
                      <a:pt x="163416" y="1791921"/>
                      <a:pt x="163416" y="1252134"/>
                      <a:pt x="163416" y="711687"/>
                    </a:cubicBezTo>
                    <a:cubicBezTo>
                      <a:pt x="163416" y="669402"/>
                      <a:pt x="157470" y="674027"/>
                      <a:pt x="199754" y="674027"/>
                    </a:cubicBezTo>
                    <a:cubicBezTo>
                      <a:pt x="436282" y="674027"/>
                      <a:pt x="672811" y="674688"/>
                      <a:pt x="909339" y="674688"/>
                    </a:cubicBezTo>
                    <a:cubicBezTo>
                      <a:pt x="943695" y="674688"/>
                      <a:pt x="943695" y="674688"/>
                      <a:pt x="943035" y="639671"/>
                    </a:cubicBezTo>
                    <a:cubicBezTo>
                      <a:pt x="942374" y="500265"/>
                      <a:pt x="942374" y="360858"/>
                      <a:pt x="941053" y="222113"/>
                    </a:cubicBezTo>
                    <a:cubicBezTo>
                      <a:pt x="941053" y="201631"/>
                      <a:pt x="945017" y="188417"/>
                      <a:pt x="964177" y="176525"/>
                    </a:cubicBezTo>
                    <a:cubicBezTo>
                      <a:pt x="1000515" y="153401"/>
                      <a:pt x="1012407" y="102527"/>
                      <a:pt x="995229" y="58921"/>
                    </a:cubicBezTo>
                    <a:cubicBezTo>
                      <a:pt x="979373" y="17298"/>
                      <a:pt x="941713" y="-4505"/>
                      <a:pt x="894804" y="780"/>
                    </a:cubicBezTo>
                    <a:cubicBezTo>
                      <a:pt x="851859" y="5405"/>
                      <a:pt x="822128" y="34476"/>
                      <a:pt x="813538" y="80724"/>
                    </a:cubicBezTo>
                    <a:cubicBezTo>
                      <a:pt x="805610" y="125651"/>
                      <a:pt x="826752" y="169918"/>
                      <a:pt x="867055" y="187096"/>
                    </a:cubicBezTo>
                    <a:cubicBezTo>
                      <a:pt x="883572" y="193703"/>
                      <a:pt x="886876" y="202292"/>
                      <a:pt x="886876" y="218809"/>
                    </a:cubicBezTo>
                    <a:cubicBezTo>
                      <a:pt x="886215" y="343020"/>
                      <a:pt x="885554" y="467230"/>
                      <a:pt x="886876" y="590780"/>
                    </a:cubicBezTo>
                    <a:cubicBezTo>
                      <a:pt x="886876" y="615226"/>
                      <a:pt x="880269" y="620511"/>
                      <a:pt x="857144" y="619850"/>
                    </a:cubicBezTo>
                    <a:cubicBezTo>
                      <a:pt x="612688" y="618529"/>
                      <a:pt x="368231" y="619190"/>
                      <a:pt x="123114" y="617208"/>
                    </a:cubicBezTo>
                    <a:cubicBezTo>
                      <a:pt x="97347" y="617208"/>
                      <a:pt x="88758" y="621832"/>
                      <a:pt x="88758" y="650242"/>
                    </a:cubicBezTo>
                    <a:cubicBezTo>
                      <a:pt x="90079" y="1209850"/>
                      <a:pt x="89418" y="1770118"/>
                      <a:pt x="89418" y="2329726"/>
                    </a:cubicBezTo>
                    <a:cubicBezTo>
                      <a:pt x="89418" y="2337654"/>
                      <a:pt x="88758" y="2345582"/>
                      <a:pt x="89418" y="2353511"/>
                    </a:cubicBezTo>
                    <a:cubicBezTo>
                      <a:pt x="90079" y="2366064"/>
                      <a:pt x="85454" y="2370689"/>
                      <a:pt x="72240" y="2370689"/>
                    </a:cubicBezTo>
                    <a:cubicBezTo>
                      <a:pt x="49777" y="2370689"/>
                      <a:pt x="27974" y="2367385"/>
                      <a:pt x="5510" y="2372671"/>
                    </a:cubicBezTo>
                    <a:cubicBezTo>
                      <a:pt x="5510" y="2377956"/>
                      <a:pt x="6171" y="2383242"/>
                      <a:pt x="6171" y="2388527"/>
                    </a:cubicBezTo>
                    <a:cubicBezTo>
                      <a:pt x="10135" y="2488292"/>
                      <a:pt x="-1757" y="2588057"/>
                      <a:pt x="225" y="2687822"/>
                    </a:cubicBezTo>
                    <a:cubicBezTo>
                      <a:pt x="885" y="2713589"/>
                      <a:pt x="8814" y="2722178"/>
                      <a:pt x="34581" y="2721517"/>
                    </a:cubicBezTo>
                    <a:cubicBezTo>
                      <a:pt x="81490" y="2720195"/>
                      <a:pt x="127078" y="2721517"/>
                      <a:pt x="172666" y="2721517"/>
                    </a:cubicBezTo>
                    <a:close/>
                  </a:path>
                </a:pathLst>
              </a:custGeom>
              <a:grpFill/>
              <a:ln w="6599" cap="flat">
                <a:noFill/>
                <a:prstDash val="solid"/>
                <a:miter/>
              </a:ln>
            </p:spPr>
            <p:txBody>
              <a:bodyPr rtlCol="0" anchor="ctr"/>
              <a:lstStyle/>
              <a:p>
                <a:endParaRPr lang="en-US"/>
              </a:p>
            </p:txBody>
          </p:sp>
          <p:sp>
            <p:nvSpPr>
              <p:cNvPr id="88" name="Freeform: Shape 33">
                <a:extLst>
                  <a:ext uri="{FF2B5EF4-FFF2-40B4-BE49-F238E27FC236}">
                    <a16:creationId xmlns:a16="http://schemas.microsoft.com/office/drawing/2014/main" id="{B6CE9565-87C9-4D37-9A25-046FCFBEE6FA}"/>
                  </a:ext>
                </a:extLst>
              </p:cNvPr>
              <p:cNvSpPr/>
              <p:nvPr/>
            </p:nvSpPr>
            <p:spPr>
              <a:xfrm flipH="1">
                <a:off x="2788787" y="342079"/>
                <a:ext cx="130800" cy="1535752"/>
              </a:xfrm>
              <a:custGeom>
                <a:avLst/>
                <a:gdLst>
                  <a:gd name="connsiteX0" fmla="*/ 208346 w 240102"/>
                  <a:gd name="connsiteY0" fmla="*/ 2818424 h 2819084"/>
                  <a:gd name="connsiteX1" fmla="*/ 240059 w 240102"/>
                  <a:gd name="connsiteY1" fmla="*/ 2785390 h 2819084"/>
                  <a:gd name="connsiteX2" fmla="*/ 240059 w 240102"/>
                  <a:gd name="connsiteY2" fmla="*/ 2641358 h 2819084"/>
                  <a:gd name="connsiteX3" fmla="*/ 240059 w 240102"/>
                  <a:gd name="connsiteY3" fmla="*/ 2518470 h 2819084"/>
                  <a:gd name="connsiteX4" fmla="*/ 189846 w 240102"/>
                  <a:gd name="connsiteY4" fmla="*/ 2468917 h 2819084"/>
                  <a:gd name="connsiteX5" fmla="*/ 156151 w 240102"/>
                  <a:gd name="connsiteY5" fmla="*/ 2435222 h 2819084"/>
                  <a:gd name="connsiteX6" fmla="*/ 156812 w 240102"/>
                  <a:gd name="connsiteY6" fmla="*/ 215291 h 2819084"/>
                  <a:gd name="connsiteX7" fmla="*/ 173990 w 240102"/>
                  <a:gd name="connsiteY7" fmla="*/ 153186 h 2819084"/>
                  <a:gd name="connsiteX8" fmla="*/ 141616 w 240102"/>
                  <a:gd name="connsiteY8" fmla="*/ 11137 h 2819084"/>
                  <a:gd name="connsiteX9" fmla="*/ 8816 w 240102"/>
                  <a:gd name="connsiteY9" fmla="*/ 56725 h 2819084"/>
                  <a:gd name="connsiteX10" fmla="*/ 68940 w 240102"/>
                  <a:gd name="connsiteY10" fmla="*/ 192167 h 2819084"/>
                  <a:gd name="connsiteX11" fmla="*/ 84135 w 240102"/>
                  <a:gd name="connsiteY11" fmla="*/ 222559 h 2819084"/>
                  <a:gd name="connsiteX12" fmla="*/ 84796 w 240102"/>
                  <a:gd name="connsiteY12" fmla="*/ 2437204 h 2819084"/>
                  <a:gd name="connsiteX13" fmla="*/ 53743 w 240102"/>
                  <a:gd name="connsiteY13" fmla="*/ 2467596 h 2819084"/>
                  <a:gd name="connsiteX14" fmla="*/ 29958 w 240102"/>
                  <a:gd name="connsiteY14" fmla="*/ 2491381 h 2819084"/>
                  <a:gd name="connsiteX15" fmla="*/ 30619 w 240102"/>
                  <a:gd name="connsiteY15" fmla="*/ 2641358 h 2819084"/>
                  <a:gd name="connsiteX16" fmla="*/ 30619 w 240102"/>
                  <a:gd name="connsiteY16" fmla="*/ 2788032 h 2819084"/>
                  <a:gd name="connsiteX17" fmla="*/ 61672 w 240102"/>
                  <a:gd name="connsiteY17" fmla="*/ 2819085 h 2819084"/>
                  <a:gd name="connsiteX18" fmla="*/ 208346 w 240102"/>
                  <a:gd name="connsiteY18" fmla="*/ 2818424 h 281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0102" h="2819084">
                    <a:moveTo>
                      <a:pt x="208346" y="2818424"/>
                    </a:moveTo>
                    <a:cubicBezTo>
                      <a:pt x="234113" y="2819085"/>
                      <a:pt x="240720" y="2808514"/>
                      <a:pt x="240059" y="2785390"/>
                    </a:cubicBezTo>
                    <a:cubicBezTo>
                      <a:pt x="238737" y="2737159"/>
                      <a:pt x="240059" y="2689589"/>
                      <a:pt x="240059" y="2641358"/>
                    </a:cubicBezTo>
                    <a:cubicBezTo>
                      <a:pt x="240059" y="2600395"/>
                      <a:pt x="240059" y="2559432"/>
                      <a:pt x="240059" y="2518470"/>
                    </a:cubicBezTo>
                    <a:cubicBezTo>
                      <a:pt x="240059" y="2468257"/>
                      <a:pt x="240059" y="2466275"/>
                      <a:pt x="189846" y="2468917"/>
                    </a:cubicBezTo>
                    <a:cubicBezTo>
                      <a:pt x="162758" y="2470239"/>
                      <a:pt x="156151" y="2462971"/>
                      <a:pt x="156151" y="2435222"/>
                    </a:cubicBezTo>
                    <a:cubicBezTo>
                      <a:pt x="156812" y="1695245"/>
                      <a:pt x="156812" y="955268"/>
                      <a:pt x="156812" y="215291"/>
                    </a:cubicBezTo>
                    <a:cubicBezTo>
                      <a:pt x="156812" y="192828"/>
                      <a:pt x="159454" y="173668"/>
                      <a:pt x="173990" y="153186"/>
                    </a:cubicBezTo>
                    <a:cubicBezTo>
                      <a:pt x="207685" y="106277"/>
                      <a:pt x="189185" y="35583"/>
                      <a:pt x="141616" y="11137"/>
                    </a:cubicBezTo>
                    <a:cubicBezTo>
                      <a:pt x="90742" y="-14630"/>
                      <a:pt x="29958" y="5851"/>
                      <a:pt x="8816" y="56725"/>
                    </a:cubicBezTo>
                    <a:cubicBezTo>
                      <a:pt x="-14969" y="113544"/>
                      <a:pt x="10798" y="174989"/>
                      <a:pt x="68940" y="192167"/>
                    </a:cubicBezTo>
                    <a:cubicBezTo>
                      <a:pt x="89421" y="198113"/>
                      <a:pt x="84135" y="210666"/>
                      <a:pt x="84135" y="222559"/>
                    </a:cubicBezTo>
                    <a:cubicBezTo>
                      <a:pt x="84135" y="960554"/>
                      <a:pt x="84135" y="1698549"/>
                      <a:pt x="84796" y="2437204"/>
                    </a:cubicBezTo>
                    <a:cubicBezTo>
                      <a:pt x="84796" y="2461650"/>
                      <a:pt x="78189" y="2471560"/>
                      <a:pt x="53743" y="2467596"/>
                    </a:cubicBezTo>
                    <a:cubicBezTo>
                      <a:pt x="35244" y="2464953"/>
                      <a:pt x="29298" y="2472221"/>
                      <a:pt x="29958" y="2491381"/>
                    </a:cubicBezTo>
                    <a:cubicBezTo>
                      <a:pt x="31280" y="2541594"/>
                      <a:pt x="30619" y="2591146"/>
                      <a:pt x="30619" y="2641358"/>
                    </a:cubicBezTo>
                    <a:cubicBezTo>
                      <a:pt x="30619" y="2690250"/>
                      <a:pt x="31940" y="2739141"/>
                      <a:pt x="30619" y="2788032"/>
                    </a:cubicBezTo>
                    <a:cubicBezTo>
                      <a:pt x="29958" y="2811817"/>
                      <a:pt x="39208" y="2819085"/>
                      <a:pt x="61672" y="2819085"/>
                    </a:cubicBezTo>
                    <a:cubicBezTo>
                      <a:pt x="110563" y="2817103"/>
                      <a:pt x="159454" y="2817103"/>
                      <a:pt x="208346" y="2818424"/>
                    </a:cubicBezTo>
                    <a:close/>
                  </a:path>
                </a:pathLst>
              </a:custGeom>
              <a:grpFill/>
              <a:ln w="6599" cap="flat">
                <a:noFill/>
                <a:prstDash val="solid"/>
                <a:miter/>
              </a:ln>
            </p:spPr>
            <p:txBody>
              <a:bodyPr rtlCol="0" anchor="ctr"/>
              <a:lstStyle/>
              <a:p>
                <a:endParaRPr lang="en-US"/>
              </a:p>
            </p:txBody>
          </p:sp>
          <p:sp>
            <p:nvSpPr>
              <p:cNvPr id="89" name="Freeform: Shape 34">
                <a:extLst>
                  <a:ext uri="{FF2B5EF4-FFF2-40B4-BE49-F238E27FC236}">
                    <a16:creationId xmlns:a16="http://schemas.microsoft.com/office/drawing/2014/main" id="{7C8C9452-3D3D-40FF-8ECE-23B0D81F3941}"/>
                  </a:ext>
                </a:extLst>
              </p:cNvPr>
              <p:cNvSpPr/>
              <p:nvPr/>
            </p:nvSpPr>
            <p:spPr>
              <a:xfrm flipH="1">
                <a:off x="1373078" y="1091819"/>
                <a:ext cx="733965" cy="786012"/>
              </a:xfrm>
              <a:custGeom>
                <a:avLst/>
                <a:gdLst>
                  <a:gd name="connsiteX0" fmla="*/ 136802 w 1347294"/>
                  <a:gd name="connsiteY0" fmla="*/ 78466 h 1442833"/>
                  <a:gd name="connsiteX1" fmla="*/ 138123 w 1347294"/>
                  <a:gd name="connsiteY1" fmla="*/ 512542 h 1442833"/>
                  <a:gd name="connsiteX2" fmla="*/ 138784 w 1347294"/>
                  <a:gd name="connsiteY2" fmla="*/ 1066864 h 1442833"/>
                  <a:gd name="connsiteX3" fmla="*/ 113677 w 1347294"/>
                  <a:gd name="connsiteY3" fmla="*/ 1092631 h 1442833"/>
                  <a:gd name="connsiteX4" fmla="*/ 25145 w 1347294"/>
                  <a:gd name="connsiteY4" fmla="*/ 1091970 h 1442833"/>
                  <a:gd name="connsiteX5" fmla="*/ 38 w 1347294"/>
                  <a:gd name="connsiteY5" fmla="*/ 1115094 h 1442833"/>
                  <a:gd name="connsiteX6" fmla="*/ 699 w 1347294"/>
                  <a:gd name="connsiteY6" fmla="*/ 1265072 h 1442833"/>
                  <a:gd name="connsiteX7" fmla="*/ 699 w 1347294"/>
                  <a:gd name="connsiteY7" fmla="*/ 1414389 h 1442833"/>
                  <a:gd name="connsiteX8" fmla="*/ 29109 w 1347294"/>
                  <a:gd name="connsiteY8" fmla="*/ 1442799 h 1442833"/>
                  <a:gd name="connsiteX9" fmla="*/ 181068 w 1347294"/>
                  <a:gd name="connsiteY9" fmla="*/ 1442799 h 1442833"/>
                  <a:gd name="connsiteX10" fmla="*/ 210139 w 1347294"/>
                  <a:gd name="connsiteY10" fmla="*/ 1412407 h 1442833"/>
                  <a:gd name="connsiteX11" fmla="*/ 210139 w 1347294"/>
                  <a:gd name="connsiteY11" fmla="*/ 1265733 h 1442833"/>
                  <a:gd name="connsiteX12" fmla="*/ 209478 w 1347294"/>
                  <a:gd name="connsiteY12" fmla="*/ 1113112 h 1442833"/>
                  <a:gd name="connsiteX13" fmla="*/ 205514 w 1347294"/>
                  <a:gd name="connsiteY13" fmla="*/ 1093952 h 1442833"/>
                  <a:gd name="connsiteX14" fmla="*/ 191639 w 1347294"/>
                  <a:gd name="connsiteY14" fmla="*/ 1064221 h 1442833"/>
                  <a:gd name="connsiteX15" fmla="*/ 190979 w 1347294"/>
                  <a:gd name="connsiteY15" fmla="*/ 148500 h 1442833"/>
                  <a:gd name="connsiteX16" fmla="*/ 220049 w 1347294"/>
                  <a:gd name="connsiteY16" fmla="*/ 118768 h 1442833"/>
                  <a:gd name="connsiteX17" fmla="*/ 1133128 w 1347294"/>
                  <a:gd name="connsiteY17" fmla="*/ 118768 h 1442833"/>
                  <a:gd name="connsiteX18" fmla="*/ 1166162 w 1347294"/>
                  <a:gd name="connsiteY18" fmla="*/ 139911 h 1442833"/>
                  <a:gd name="connsiteX19" fmla="*/ 1267909 w 1347294"/>
                  <a:gd name="connsiteY19" fmla="*/ 194748 h 1442833"/>
                  <a:gd name="connsiteX20" fmla="*/ 1345211 w 1347294"/>
                  <a:gd name="connsiteY20" fmla="*/ 120090 h 1442833"/>
                  <a:gd name="connsiteX21" fmla="*/ 1299623 w 1347294"/>
                  <a:gd name="connsiteY21" fmla="*/ 11736 h 1442833"/>
                  <a:gd name="connsiteX22" fmla="*/ 1185983 w 1347294"/>
                  <a:gd name="connsiteY22" fmla="*/ 27593 h 1442833"/>
                  <a:gd name="connsiteX23" fmla="*/ 1142378 w 1347294"/>
                  <a:gd name="connsiteY23" fmla="*/ 45431 h 1442833"/>
                  <a:gd name="connsiteX24" fmla="*/ 170497 w 1347294"/>
                  <a:gd name="connsiteY24" fmla="*/ 44110 h 1442833"/>
                  <a:gd name="connsiteX25" fmla="*/ 136802 w 1347294"/>
                  <a:gd name="connsiteY25" fmla="*/ 78466 h 14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47294" h="1442833">
                    <a:moveTo>
                      <a:pt x="136802" y="78466"/>
                    </a:moveTo>
                    <a:cubicBezTo>
                      <a:pt x="138784" y="223158"/>
                      <a:pt x="138123" y="367850"/>
                      <a:pt x="138123" y="512542"/>
                    </a:cubicBezTo>
                    <a:cubicBezTo>
                      <a:pt x="138123" y="697536"/>
                      <a:pt x="138123" y="881870"/>
                      <a:pt x="138784" y="1066864"/>
                    </a:cubicBezTo>
                    <a:cubicBezTo>
                      <a:pt x="138784" y="1086024"/>
                      <a:pt x="134820" y="1093952"/>
                      <a:pt x="113677" y="1092631"/>
                    </a:cubicBezTo>
                    <a:cubicBezTo>
                      <a:pt x="84607" y="1090649"/>
                      <a:pt x="54876" y="1093292"/>
                      <a:pt x="25145" y="1091970"/>
                    </a:cubicBezTo>
                    <a:cubicBezTo>
                      <a:pt x="7306" y="1091309"/>
                      <a:pt x="-623" y="1095274"/>
                      <a:pt x="38" y="1115094"/>
                    </a:cubicBezTo>
                    <a:cubicBezTo>
                      <a:pt x="1359" y="1165307"/>
                      <a:pt x="699" y="1214859"/>
                      <a:pt x="699" y="1265072"/>
                    </a:cubicBezTo>
                    <a:cubicBezTo>
                      <a:pt x="699" y="1314624"/>
                      <a:pt x="1359" y="1364837"/>
                      <a:pt x="699" y="1414389"/>
                    </a:cubicBezTo>
                    <a:cubicBezTo>
                      <a:pt x="699" y="1434870"/>
                      <a:pt x="7966" y="1443459"/>
                      <a:pt x="29109" y="1442799"/>
                    </a:cubicBezTo>
                    <a:cubicBezTo>
                      <a:pt x="79982" y="1442138"/>
                      <a:pt x="130856" y="1442138"/>
                      <a:pt x="181068" y="1442799"/>
                    </a:cubicBezTo>
                    <a:cubicBezTo>
                      <a:pt x="203532" y="1443459"/>
                      <a:pt x="210799" y="1434210"/>
                      <a:pt x="210139" y="1412407"/>
                    </a:cubicBezTo>
                    <a:cubicBezTo>
                      <a:pt x="209478" y="1363515"/>
                      <a:pt x="210139" y="1314624"/>
                      <a:pt x="210139" y="1265733"/>
                    </a:cubicBezTo>
                    <a:cubicBezTo>
                      <a:pt x="210139" y="1214859"/>
                      <a:pt x="210139" y="1163986"/>
                      <a:pt x="209478" y="1113112"/>
                    </a:cubicBezTo>
                    <a:cubicBezTo>
                      <a:pt x="209478" y="1106506"/>
                      <a:pt x="213442" y="1095274"/>
                      <a:pt x="205514" y="1093952"/>
                    </a:cubicBezTo>
                    <a:cubicBezTo>
                      <a:pt x="186354" y="1089327"/>
                      <a:pt x="191639" y="1075453"/>
                      <a:pt x="191639" y="1064221"/>
                    </a:cubicBezTo>
                    <a:cubicBezTo>
                      <a:pt x="191639" y="758981"/>
                      <a:pt x="191639" y="453740"/>
                      <a:pt x="190979" y="148500"/>
                    </a:cubicBezTo>
                    <a:cubicBezTo>
                      <a:pt x="190979" y="125375"/>
                      <a:pt x="195604" y="118768"/>
                      <a:pt x="220049" y="118768"/>
                    </a:cubicBezTo>
                    <a:cubicBezTo>
                      <a:pt x="524629" y="119429"/>
                      <a:pt x="829209" y="119429"/>
                      <a:pt x="1133128" y="118768"/>
                    </a:cubicBezTo>
                    <a:cubicBezTo>
                      <a:pt x="1150306" y="118768"/>
                      <a:pt x="1159555" y="122072"/>
                      <a:pt x="1166162" y="139911"/>
                    </a:cubicBezTo>
                    <a:cubicBezTo>
                      <a:pt x="1182019" y="182195"/>
                      <a:pt x="1219679" y="200694"/>
                      <a:pt x="1267909" y="194748"/>
                    </a:cubicBezTo>
                    <a:cubicBezTo>
                      <a:pt x="1306890" y="190123"/>
                      <a:pt x="1337282" y="161053"/>
                      <a:pt x="1345211" y="120090"/>
                    </a:cubicBezTo>
                    <a:cubicBezTo>
                      <a:pt x="1353799" y="74502"/>
                      <a:pt x="1335300" y="31557"/>
                      <a:pt x="1299623" y="11736"/>
                    </a:cubicBezTo>
                    <a:cubicBezTo>
                      <a:pt x="1262624" y="-8085"/>
                      <a:pt x="1212411" y="-2799"/>
                      <a:pt x="1185983" y="27593"/>
                    </a:cubicBezTo>
                    <a:cubicBezTo>
                      <a:pt x="1173430" y="42128"/>
                      <a:pt x="1160216" y="45431"/>
                      <a:pt x="1142378" y="45431"/>
                    </a:cubicBezTo>
                    <a:cubicBezTo>
                      <a:pt x="818638" y="44771"/>
                      <a:pt x="494237" y="45431"/>
                      <a:pt x="170497" y="44110"/>
                    </a:cubicBezTo>
                    <a:cubicBezTo>
                      <a:pt x="146052" y="46092"/>
                      <a:pt x="136141" y="49396"/>
                      <a:pt x="136802" y="78466"/>
                    </a:cubicBezTo>
                    <a:close/>
                  </a:path>
                </a:pathLst>
              </a:custGeom>
              <a:grpFill/>
              <a:ln w="6599" cap="flat">
                <a:noFill/>
                <a:prstDash val="solid"/>
                <a:miter/>
              </a:ln>
            </p:spPr>
            <p:txBody>
              <a:bodyPr rtlCol="0" anchor="ctr"/>
              <a:lstStyle/>
              <a:p>
                <a:endParaRPr lang="en-US"/>
              </a:p>
            </p:txBody>
          </p:sp>
          <p:sp>
            <p:nvSpPr>
              <p:cNvPr id="90" name="Freeform: Shape 35">
                <a:extLst>
                  <a:ext uri="{FF2B5EF4-FFF2-40B4-BE49-F238E27FC236}">
                    <a16:creationId xmlns:a16="http://schemas.microsoft.com/office/drawing/2014/main" id="{6040E5C0-D3CA-4D14-B482-D7205013E983}"/>
                  </a:ext>
                </a:extLst>
              </p:cNvPr>
              <p:cNvSpPr/>
              <p:nvPr/>
            </p:nvSpPr>
            <p:spPr>
              <a:xfrm flipH="1">
                <a:off x="3557029" y="726738"/>
                <a:ext cx="453728" cy="1151093"/>
              </a:xfrm>
              <a:custGeom>
                <a:avLst/>
                <a:gdLst>
                  <a:gd name="connsiteX0" fmla="*/ 67744 w 832880"/>
                  <a:gd name="connsiteY0" fmla="*/ 190334 h 2112990"/>
                  <a:gd name="connsiteX1" fmla="*/ 85582 w 832880"/>
                  <a:gd name="connsiteY1" fmla="*/ 219405 h 2112990"/>
                  <a:gd name="connsiteX2" fmla="*/ 84922 w 832880"/>
                  <a:gd name="connsiteY2" fmla="*/ 1012237 h 2112990"/>
                  <a:gd name="connsiteX3" fmla="*/ 115974 w 832880"/>
                  <a:gd name="connsiteY3" fmla="*/ 1042629 h 2112990"/>
                  <a:gd name="connsiteX4" fmla="*/ 651797 w 832880"/>
                  <a:gd name="connsiteY4" fmla="*/ 1041308 h 2112990"/>
                  <a:gd name="connsiteX5" fmla="*/ 683510 w 832880"/>
                  <a:gd name="connsiteY5" fmla="*/ 1074343 h 2112990"/>
                  <a:gd name="connsiteX6" fmla="*/ 682849 w 832880"/>
                  <a:gd name="connsiteY6" fmla="*/ 1711912 h 2112990"/>
                  <a:gd name="connsiteX7" fmla="*/ 634619 w 832880"/>
                  <a:gd name="connsiteY7" fmla="*/ 1762125 h 2112990"/>
                  <a:gd name="connsiteX8" fmla="*/ 626691 w 832880"/>
                  <a:gd name="connsiteY8" fmla="*/ 1764107 h 2112990"/>
                  <a:gd name="connsiteX9" fmla="*/ 627351 w 832880"/>
                  <a:gd name="connsiteY9" fmla="*/ 1799124 h 2112990"/>
                  <a:gd name="connsiteX10" fmla="*/ 622066 w 832880"/>
                  <a:gd name="connsiteY10" fmla="*/ 2081900 h 2112990"/>
                  <a:gd name="connsiteX11" fmla="*/ 653118 w 832880"/>
                  <a:gd name="connsiteY11" fmla="*/ 2112953 h 2112990"/>
                  <a:gd name="connsiteX12" fmla="*/ 805739 w 832880"/>
                  <a:gd name="connsiteY12" fmla="*/ 2112953 h 2112990"/>
                  <a:gd name="connsiteX13" fmla="*/ 832827 w 832880"/>
                  <a:gd name="connsiteY13" fmla="*/ 2083222 h 2112990"/>
                  <a:gd name="connsiteX14" fmla="*/ 830845 w 832880"/>
                  <a:gd name="connsiteY14" fmla="*/ 1765428 h 2112990"/>
                  <a:gd name="connsiteX15" fmla="*/ 770061 w 832880"/>
                  <a:gd name="connsiteY15" fmla="*/ 1762785 h 2112990"/>
                  <a:gd name="connsiteX16" fmla="*/ 737026 w 832880"/>
                  <a:gd name="connsiteY16" fmla="*/ 1731072 h 2112990"/>
                  <a:gd name="connsiteX17" fmla="*/ 738348 w 832880"/>
                  <a:gd name="connsiteY17" fmla="*/ 1016202 h 2112990"/>
                  <a:gd name="connsiteX18" fmla="*/ 709938 w 832880"/>
                  <a:gd name="connsiteY18" fmla="*/ 988452 h 2112990"/>
                  <a:gd name="connsiteX19" fmla="*/ 187990 w 832880"/>
                  <a:gd name="connsiteY19" fmla="*/ 989774 h 2112990"/>
                  <a:gd name="connsiteX20" fmla="*/ 157598 w 832880"/>
                  <a:gd name="connsiteY20" fmla="*/ 958721 h 2112990"/>
                  <a:gd name="connsiteX21" fmla="*/ 158259 w 832880"/>
                  <a:gd name="connsiteY21" fmla="*/ 214119 h 2112990"/>
                  <a:gd name="connsiteX22" fmla="*/ 174776 w 832880"/>
                  <a:gd name="connsiteY22" fmla="*/ 152014 h 2112990"/>
                  <a:gd name="connsiteX23" fmla="*/ 140420 w 832880"/>
                  <a:gd name="connsiteY23" fmla="*/ 10626 h 2112990"/>
                  <a:gd name="connsiteX24" fmla="*/ 9603 w 832880"/>
                  <a:gd name="connsiteY24" fmla="*/ 55553 h 2112990"/>
                  <a:gd name="connsiteX25" fmla="*/ 67744 w 832880"/>
                  <a:gd name="connsiteY25" fmla="*/ 190334 h 211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2880" h="2112990">
                    <a:moveTo>
                      <a:pt x="67744" y="190334"/>
                    </a:moveTo>
                    <a:cubicBezTo>
                      <a:pt x="86243" y="195620"/>
                      <a:pt x="85582" y="206191"/>
                      <a:pt x="85582" y="219405"/>
                    </a:cubicBezTo>
                    <a:cubicBezTo>
                      <a:pt x="85582" y="483682"/>
                      <a:pt x="85582" y="747960"/>
                      <a:pt x="84922" y="1012237"/>
                    </a:cubicBezTo>
                    <a:cubicBezTo>
                      <a:pt x="84922" y="1037344"/>
                      <a:pt x="92189" y="1042629"/>
                      <a:pt x="115974" y="1042629"/>
                    </a:cubicBezTo>
                    <a:cubicBezTo>
                      <a:pt x="294362" y="1041969"/>
                      <a:pt x="472749" y="1042629"/>
                      <a:pt x="651797" y="1041308"/>
                    </a:cubicBezTo>
                    <a:cubicBezTo>
                      <a:pt x="678885" y="1041308"/>
                      <a:pt x="683510" y="1049236"/>
                      <a:pt x="683510" y="1074343"/>
                    </a:cubicBezTo>
                    <a:cubicBezTo>
                      <a:pt x="682849" y="1287086"/>
                      <a:pt x="682849" y="1499168"/>
                      <a:pt x="682849" y="1711912"/>
                    </a:cubicBezTo>
                    <a:cubicBezTo>
                      <a:pt x="682849" y="1759482"/>
                      <a:pt x="682849" y="1759482"/>
                      <a:pt x="634619" y="1762125"/>
                    </a:cubicBezTo>
                    <a:cubicBezTo>
                      <a:pt x="631976" y="1762125"/>
                      <a:pt x="629333" y="1763446"/>
                      <a:pt x="626691" y="1764107"/>
                    </a:cubicBezTo>
                    <a:cubicBezTo>
                      <a:pt x="626691" y="1775999"/>
                      <a:pt x="627351" y="1787231"/>
                      <a:pt x="627351" y="1799124"/>
                    </a:cubicBezTo>
                    <a:cubicBezTo>
                      <a:pt x="625369" y="1893603"/>
                      <a:pt x="624048" y="1988082"/>
                      <a:pt x="622066" y="2081900"/>
                    </a:cubicBezTo>
                    <a:cubicBezTo>
                      <a:pt x="621405" y="2105025"/>
                      <a:pt x="629333" y="2113614"/>
                      <a:pt x="653118" y="2112953"/>
                    </a:cubicBezTo>
                    <a:cubicBezTo>
                      <a:pt x="703992" y="2111632"/>
                      <a:pt x="754865" y="2111632"/>
                      <a:pt x="805739" y="2112953"/>
                    </a:cubicBezTo>
                    <a:cubicBezTo>
                      <a:pt x="828202" y="2113614"/>
                      <a:pt x="833488" y="2105685"/>
                      <a:pt x="832827" y="2083222"/>
                    </a:cubicBezTo>
                    <a:cubicBezTo>
                      <a:pt x="830845" y="1977511"/>
                      <a:pt x="831506" y="1871139"/>
                      <a:pt x="830845" y="1765428"/>
                    </a:cubicBezTo>
                    <a:cubicBezTo>
                      <a:pt x="811024" y="1758821"/>
                      <a:pt x="789882" y="1761464"/>
                      <a:pt x="770061" y="1762785"/>
                    </a:cubicBezTo>
                    <a:cubicBezTo>
                      <a:pt x="744955" y="1764767"/>
                      <a:pt x="737026" y="1757500"/>
                      <a:pt x="737026" y="1731072"/>
                    </a:cubicBezTo>
                    <a:cubicBezTo>
                      <a:pt x="738348" y="1492562"/>
                      <a:pt x="737687" y="1254712"/>
                      <a:pt x="738348" y="1016202"/>
                    </a:cubicBezTo>
                    <a:cubicBezTo>
                      <a:pt x="738348" y="993738"/>
                      <a:pt x="731741" y="987792"/>
                      <a:pt x="709938" y="988452"/>
                    </a:cubicBezTo>
                    <a:cubicBezTo>
                      <a:pt x="536175" y="989113"/>
                      <a:pt x="361752" y="988452"/>
                      <a:pt x="187990" y="989774"/>
                    </a:cubicBezTo>
                    <a:cubicBezTo>
                      <a:pt x="162883" y="989774"/>
                      <a:pt x="156937" y="982506"/>
                      <a:pt x="157598" y="958721"/>
                    </a:cubicBezTo>
                    <a:cubicBezTo>
                      <a:pt x="158259" y="710300"/>
                      <a:pt x="158259" y="462540"/>
                      <a:pt x="158259" y="214119"/>
                    </a:cubicBezTo>
                    <a:cubicBezTo>
                      <a:pt x="158259" y="191656"/>
                      <a:pt x="160901" y="172496"/>
                      <a:pt x="174776" y="152014"/>
                    </a:cubicBezTo>
                    <a:cubicBezTo>
                      <a:pt x="207150" y="104444"/>
                      <a:pt x="188651" y="34411"/>
                      <a:pt x="140420" y="10626"/>
                    </a:cubicBezTo>
                    <a:cubicBezTo>
                      <a:pt x="90207" y="-14481"/>
                      <a:pt x="30084" y="6662"/>
                      <a:pt x="9603" y="55553"/>
                    </a:cubicBezTo>
                    <a:cubicBezTo>
                      <a:pt x="-15504" y="111051"/>
                      <a:pt x="10263" y="173156"/>
                      <a:pt x="67744" y="190334"/>
                    </a:cubicBezTo>
                    <a:close/>
                  </a:path>
                </a:pathLst>
              </a:custGeom>
              <a:grpFill/>
              <a:ln w="6599" cap="flat">
                <a:noFill/>
                <a:prstDash val="solid"/>
                <a:miter/>
              </a:ln>
            </p:spPr>
            <p:txBody>
              <a:bodyPr rtlCol="0" anchor="ctr"/>
              <a:lstStyle/>
              <a:p>
                <a:endParaRPr lang="en-US"/>
              </a:p>
            </p:txBody>
          </p:sp>
          <p:sp>
            <p:nvSpPr>
              <p:cNvPr id="91" name="Freeform: Shape 36">
                <a:extLst>
                  <a:ext uri="{FF2B5EF4-FFF2-40B4-BE49-F238E27FC236}">
                    <a16:creationId xmlns:a16="http://schemas.microsoft.com/office/drawing/2014/main" id="{A9877F27-C483-4287-BA29-1C82ACFFD06F}"/>
                  </a:ext>
                </a:extLst>
              </p:cNvPr>
              <p:cNvSpPr/>
              <p:nvPr/>
            </p:nvSpPr>
            <p:spPr>
              <a:xfrm flipH="1">
                <a:off x="3167873" y="933829"/>
                <a:ext cx="121315" cy="944002"/>
              </a:xfrm>
              <a:custGeom>
                <a:avLst/>
                <a:gdLst>
                  <a:gd name="connsiteX0" fmla="*/ 85722 w 222690"/>
                  <a:gd name="connsiteY0" fmla="*/ 193430 h 1732846"/>
                  <a:gd name="connsiteX1" fmla="*/ 104882 w 222690"/>
                  <a:gd name="connsiteY1" fmla="*/ 219858 h 1732846"/>
                  <a:gd name="connsiteX2" fmla="*/ 104882 w 222690"/>
                  <a:gd name="connsiteY2" fmla="*/ 860070 h 1732846"/>
                  <a:gd name="connsiteX3" fmla="*/ 105543 w 222690"/>
                  <a:gd name="connsiteY3" fmla="*/ 1355591 h 1732846"/>
                  <a:gd name="connsiteX4" fmla="*/ 80437 w 222690"/>
                  <a:gd name="connsiteY4" fmla="*/ 1382018 h 1732846"/>
                  <a:gd name="connsiteX5" fmla="*/ 13706 w 222690"/>
                  <a:gd name="connsiteY5" fmla="*/ 1384000 h 1732846"/>
                  <a:gd name="connsiteX6" fmla="*/ 14367 w 222690"/>
                  <a:gd name="connsiteY6" fmla="*/ 1416374 h 1732846"/>
                  <a:gd name="connsiteX7" fmla="*/ 8421 w 222690"/>
                  <a:gd name="connsiteY7" fmla="*/ 1685937 h 1732846"/>
                  <a:gd name="connsiteX8" fmla="*/ 56652 w 222690"/>
                  <a:gd name="connsiteY8" fmla="*/ 1732847 h 1732846"/>
                  <a:gd name="connsiteX9" fmla="*/ 174255 w 222690"/>
                  <a:gd name="connsiteY9" fmla="*/ 1732847 h 1732846"/>
                  <a:gd name="connsiteX10" fmla="*/ 222486 w 222690"/>
                  <a:gd name="connsiteY10" fmla="*/ 1683295 h 1732846"/>
                  <a:gd name="connsiteX11" fmla="*/ 217200 w 222690"/>
                  <a:gd name="connsiteY11" fmla="*/ 1384661 h 1732846"/>
                  <a:gd name="connsiteX12" fmla="*/ 196058 w 222690"/>
                  <a:gd name="connsiteY12" fmla="*/ 1382018 h 1732846"/>
                  <a:gd name="connsiteX13" fmla="*/ 158398 w 222690"/>
                  <a:gd name="connsiteY13" fmla="*/ 1343037 h 1732846"/>
                  <a:gd name="connsiteX14" fmla="*/ 158398 w 222690"/>
                  <a:gd name="connsiteY14" fmla="*/ 215233 h 1732846"/>
                  <a:gd name="connsiteX15" fmla="*/ 174916 w 222690"/>
                  <a:gd name="connsiteY15" fmla="*/ 147843 h 1732846"/>
                  <a:gd name="connsiteX16" fmla="*/ 161041 w 222690"/>
                  <a:gd name="connsiteY16" fmla="*/ 26275 h 1732846"/>
                  <a:gd name="connsiteX17" fmla="*/ 48723 w 222690"/>
                  <a:gd name="connsiteY17" fmla="*/ 9758 h 1732846"/>
                  <a:gd name="connsiteX18" fmla="*/ 1814 w 222690"/>
                  <a:gd name="connsiteY18" fmla="*/ 117451 h 1732846"/>
                  <a:gd name="connsiteX19" fmla="*/ 85722 w 222690"/>
                  <a:gd name="connsiteY19" fmla="*/ 193430 h 173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2690" h="1732846">
                    <a:moveTo>
                      <a:pt x="85722" y="193430"/>
                    </a:moveTo>
                    <a:cubicBezTo>
                      <a:pt x="107525" y="194752"/>
                      <a:pt x="104882" y="205984"/>
                      <a:pt x="104882" y="219858"/>
                    </a:cubicBezTo>
                    <a:cubicBezTo>
                      <a:pt x="104882" y="433262"/>
                      <a:pt x="104882" y="646666"/>
                      <a:pt x="104882" y="860070"/>
                    </a:cubicBezTo>
                    <a:cubicBezTo>
                      <a:pt x="104882" y="1025244"/>
                      <a:pt x="104882" y="1190417"/>
                      <a:pt x="105543" y="1355591"/>
                    </a:cubicBezTo>
                    <a:cubicBezTo>
                      <a:pt x="105543" y="1374751"/>
                      <a:pt x="101579" y="1382679"/>
                      <a:pt x="80437" y="1382018"/>
                    </a:cubicBezTo>
                    <a:cubicBezTo>
                      <a:pt x="58634" y="1381358"/>
                      <a:pt x="36170" y="1378715"/>
                      <a:pt x="13706" y="1384000"/>
                    </a:cubicBezTo>
                    <a:cubicBezTo>
                      <a:pt x="13706" y="1394571"/>
                      <a:pt x="14367" y="1405143"/>
                      <a:pt x="14367" y="1416374"/>
                    </a:cubicBezTo>
                    <a:cubicBezTo>
                      <a:pt x="18331" y="1506229"/>
                      <a:pt x="6439" y="1596083"/>
                      <a:pt x="8421" y="1685937"/>
                    </a:cubicBezTo>
                    <a:cubicBezTo>
                      <a:pt x="9742" y="1732847"/>
                      <a:pt x="8421" y="1732847"/>
                      <a:pt x="56652" y="1732847"/>
                    </a:cubicBezTo>
                    <a:cubicBezTo>
                      <a:pt x="95633" y="1732847"/>
                      <a:pt x="135274" y="1732847"/>
                      <a:pt x="174255" y="1732847"/>
                    </a:cubicBezTo>
                    <a:cubicBezTo>
                      <a:pt x="221825" y="1732847"/>
                      <a:pt x="221164" y="1732847"/>
                      <a:pt x="222486" y="1683295"/>
                    </a:cubicBezTo>
                    <a:cubicBezTo>
                      <a:pt x="224468" y="1583530"/>
                      <a:pt x="211254" y="1484426"/>
                      <a:pt x="217200" y="1384661"/>
                    </a:cubicBezTo>
                    <a:cubicBezTo>
                      <a:pt x="209933" y="1384000"/>
                      <a:pt x="203326" y="1382018"/>
                      <a:pt x="196058" y="1382018"/>
                    </a:cubicBezTo>
                    <a:cubicBezTo>
                      <a:pt x="158398" y="1381358"/>
                      <a:pt x="158398" y="1381358"/>
                      <a:pt x="158398" y="1343037"/>
                    </a:cubicBezTo>
                    <a:cubicBezTo>
                      <a:pt x="158398" y="967103"/>
                      <a:pt x="158398" y="591168"/>
                      <a:pt x="158398" y="215233"/>
                    </a:cubicBezTo>
                    <a:cubicBezTo>
                      <a:pt x="158398" y="190788"/>
                      <a:pt x="160380" y="169645"/>
                      <a:pt x="174916" y="147843"/>
                    </a:cubicBezTo>
                    <a:cubicBezTo>
                      <a:pt x="199362" y="110844"/>
                      <a:pt x="190772" y="56667"/>
                      <a:pt x="161041" y="26275"/>
                    </a:cubicBezTo>
                    <a:cubicBezTo>
                      <a:pt x="133953" y="-814"/>
                      <a:pt x="84401" y="-8081"/>
                      <a:pt x="48723" y="9758"/>
                    </a:cubicBezTo>
                    <a:cubicBezTo>
                      <a:pt x="12385" y="28918"/>
                      <a:pt x="-6114" y="71202"/>
                      <a:pt x="1814" y="117451"/>
                    </a:cubicBezTo>
                    <a:cubicBezTo>
                      <a:pt x="9742" y="161717"/>
                      <a:pt x="39474" y="190127"/>
                      <a:pt x="85722" y="193430"/>
                    </a:cubicBezTo>
                    <a:close/>
                  </a:path>
                </a:pathLst>
              </a:custGeom>
              <a:grpFill/>
              <a:ln w="6599" cap="flat">
                <a:noFill/>
                <a:prstDash val="solid"/>
                <a:miter/>
              </a:ln>
            </p:spPr>
            <p:txBody>
              <a:bodyPr rtlCol="0" anchor="ctr"/>
              <a:lstStyle/>
              <a:p>
                <a:endParaRPr lang="en-US"/>
              </a:p>
            </p:txBody>
          </p:sp>
          <p:sp>
            <p:nvSpPr>
              <p:cNvPr id="92" name="Freeform: Shape 37">
                <a:extLst>
                  <a:ext uri="{FF2B5EF4-FFF2-40B4-BE49-F238E27FC236}">
                    <a16:creationId xmlns:a16="http://schemas.microsoft.com/office/drawing/2014/main" id="{74000970-5212-4A4F-BAAD-DBA4DF8D13C7}"/>
                  </a:ext>
                </a:extLst>
              </p:cNvPr>
              <p:cNvSpPr/>
              <p:nvPr/>
            </p:nvSpPr>
            <p:spPr>
              <a:xfrm flipH="1">
                <a:off x="4378571" y="156600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93" name="Freeform: Shape 38">
                <a:extLst>
                  <a:ext uri="{FF2B5EF4-FFF2-40B4-BE49-F238E27FC236}">
                    <a16:creationId xmlns:a16="http://schemas.microsoft.com/office/drawing/2014/main" id="{9F45AEAB-B15A-4B56-8E12-24B96C113844}"/>
                  </a:ext>
                </a:extLst>
              </p:cNvPr>
              <p:cNvSpPr/>
              <p:nvPr/>
            </p:nvSpPr>
            <p:spPr>
              <a:xfrm flipH="1">
                <a:off x="3982857" y="1418093"/>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grpSp>
        <p:grpSp>
          <p:nvGrpSpPr>
            <p:cNvPr id="35" name="Group 8">
              <a:extLst>
                <a:ext uri="{FF2B5EF4-FFF2-40B4-BE49-F238E27FC236}">
                  <a16:creationId xmlns:a16="http://schemas.microsoft.com/office/drawing/2014/main" id="{45B987B8-AA38-4900-9ECA-80CC7FA43C9B}"/>
                </a:ext>
              </a:extLst>
            </p:cNvPr>
            <p:cNvGrpSpPr/>
            <p:nvPr userDrawn="1"/>
          </p:nvGrpSpPr>
          <p:grpSpPr>
            <a:xfrm>
              <a:off x="1298308" y="5139374"/>
              <a:ext cx="3556005" cy="1460310"/>
              <a:chOff x="1405312" y="5139374"/>
              <a:chExt cx="3556005" cy="1460310"/>
            </a:xfrm>
            <a:grpFill/>
          </p:grpSpPr>
          <p:sp>
            <p:nvSpPr>
              <p:cNvPr id="80" name="Freeform: Shape 25">
                <a:extLst>
                  <a:ext uri="{FF2B5EF4-FFF2-40B4-BE49-F238E27FC236}">
                    <a16:creationId xmlns:a16="http://schemas.microsoft.com/office/drawing/2014/main" id="{8C27303B-6101-4D91-B278-5B76DF883A65}"/>
                  </a:ext>
                </a:extLst>
              </p:cNvPr>
              <p:cNvSpPr/>
              <p:nvPr/>
            </p:nvSpPr>
            <p:spPr>
              <a:xfrm flipH="1">
                <a:off x="3177489" y="5139374"/>
                <a:ext cx="556980" cy="1460310"/>
              </a:xfrm>
              <a:custGeom>
                <a:avLst/>
                <a:gdLst>
                  <a:gd name="connsiteX0" fmla="*/ 985486 w 1022414"/>
                  <a:gd name="connsiteY0" fmla="*/ 1487 h 2680599"/>
                  <a:gd name="connsiteX1" fmla="*/ 822295 w 1022414"/>
                  <a:gd name="connsiteY1" fmla="*/ 1487 h 2680599"/>
                  <a:gd name="connsiteX2" fmla="*/ 787278 w 1022414"/>
                  <a:gd name="connsiteY2" fmla="*/ 37164 h 2680599"/>
                  <a:gd name="connsiteX3" fmla="*/ 787278 w 1022414"/>
                  <a:gd name="connsiteY3" fmla="*/ 160053 h 2680599"/>
                  <a:gd name="connsiteX4" fmla="*/ 799170 w 1022414"/>
                  <a:gd name="connsiteY4" fmla="*/ 191766 h 2680599"/>
                  <a:gd name="connsiteX5" fmla="*/ 799831 w 1022414"/>
                  <a:gd name="connsiteY5" fmla="*/ 312013 h 2680599"/>
                  <a:gd name="connsiteX6" fmla="*/ 853347 w 1022414"/>
                  <a:gd name="connsiteY6" fmla="*/ 364207 h 2680599"/>
                  <a:gd name="connsiteX7" fmla="*/ 887043 w 1022414"/>
                  <a:gd name="connsiteY7" fmla="*/ 397903 h 2680599"/>
                  <a:gd name="connsiteX8" fmla="*/ 886382 w 1022414"/>
                  <a:gd name="connsiteY8" fmla="*/ 2472481 h 2680599"/>
                  <a:gd name="connsiteX9" fmla="*/ 841455 w 1022414"/>
                  <a:gd name="connsiteY9" fmla="*/ 2516087 h 2680599"/>
                  <a:gd name="connsiteX10" fmla="*/ 190672 w 1022414"/>
                  <a:gd name="connsiteY10" fmla="*/ 2516087 h 2680599"/>
                  <a:gd name="connsiteX11" fmla="*/ 151691 w 1022414"/>
                  <a:gd name="connsiteY11" fmla="*/ 2503533 h 2680599"/>
                  <a:gd name="connsiteX12" fmla="*/ 52587 w 1022414"/>
                  <a:gd name="connsiteY12" fmla="*/ 2494284 h 2680599"/>
                  <a:gd name="connsiteX13" fmla="*/ 392 w 1022414"/>
                  <a:gd name="connsiteY13" fmla="*/ 2574889 h 2680599"/>
                  <a:gd name="connsiteX14" fmla="*/ 65801 w 1022414"/>
                  <a:gd name="connsiteY14" fmla="*/ 2680600 h 2680599"/>
                  <a:gd name="connsiteX15" fmla="*/ 119317 w 1022414"/>
                  <a:gd name="connsiteY15" fmla="*/ 2680600 h 2680599"/>
                  <a:gd name="connsiteX16" fmla="*/ 184725 w 1022414"/>
                  <a:gd name="connsiteY16" fmla="*/ 2612548 h 2680599"/>
                  <a:gd name="connsiteX17" fmla="*/ 216439 w 1022414"/>
                  <a:gd name="connsiteY17" fmla="*/ 2588103 h 2680599"/>
                  <a:gd name="connsiteX18" fmla="*/ 832205 w 1022414"/>
                  <a:gd name="connsiteY18" fmla="*/ 2589424 h 2680599"/>
                  <a:gd name="connsiteX19" fmla="*/ 934613 w 1022414"/>
                  <a:gd name="connsiteY19" fmla="*/ 2551764 h 2680599"/>
                  <a:gd name="connsiteX20" fmla="*/ 959058 w 1022414"/>
                  <a:gd name="connsiteY20" fmla="*/ 2497587 h 2680599"/>
                  <a:gd name="connsiteX21" fmla="*/ 958397 w 1022414"/>
                  <a:gd name="connsiteY21" fmla="*/ 395921 h 2680599"/>
                  <a:gd name="connsiteX22" fmla="*/ 987468 w 1022414"/>
                  <a:gd name="connsiteY22" fmla="*/ 364207 h 2680599"/>
                  <a:gd name="connsiteX23" fmla="*/ 1009271 w 1022414"/>
                  <a:gd name="connsiteY23" fmla="*/ 341083 h 2680599"/>
                  <a:gd name="connsiteX24" fmla="*/ 1009271 w 1022414"/>
                  <a:gd name="connsiteY24" fmla="*/ 191106 h 2680599"/>
                  <a:gd name="connsiteX25" fmla="*/ 1021163 w 1022414"/>
                  <a:gd name="connsiteY25" fmla="*/ 162035 h 2680599"/>
                  <a:gd name="connsiteX26" fmla="*/ 1021163 w 1022414"/>
                  <a:gd name="connsiteY26" fmla="*/ 33861 h 2680599"/>
                  <a:gd name="connsiteX27" fmla="*/ 985486 w 1022414"/>
                  <a:gd name="connsiteY27" fmla="*/ 1487 h 268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22414" h="2680599">
                    <a:moveTo>
                      <a:pt x="985486" y="1487"/>
                    </a:moveTo>
                    <a:cubicBezTo>
                      <a:pt x="931309" y="-496"/>
                      <a:pt x="876472" y="-496"/>
                      <a:pt x="822295" y="1487"/>
                    </a:cubicBezTo>
                    <a:cubicBezTo>
                      <a:pt x="793885" y="2808"/>
                      <a:pt x="787939" y="8754"/>
                      <a:pt x="787278" y="37164"/>
                    </a:cubicBezTo>
                    <a:cubicBezTo>
                      <a:pt x="785296" y="78127"/>
                      <a:pt x="785957" y="119090"/>
                      <a:pt x="787278" y="160053"/>
                    </a:cubicBezTo>
                    <a:cubicBezTo>
                      <a:pt x="787278" y="171946"/>
                      <a:pt x="790582" y="182517"/>
                      <a:pt x="799170" y="191766"/>
                    </a:cubicBezTo>
                    <a:cubicBezTo>
                      <a:pt x="799170" y="232069"/>
                      <a:pt x="799831" y="272371"/>
                      <a:pt x="799831" y="312013"/>
                    </a:cubicBezTo>
                    <a:cubicBezTo>
                      <a:pt x="799831" y="364868"/>
                      <a:pt x="799831" y="366189"/>
                      <a:pt x="853347" y="364207"/>
                    </a:cubicBezTo>
                    <a:cubicBezTo>
                      <a:pt x="879775" y="362886"/>
                      <a:pt x="887043" y="370154"/>
                      <a:pt x="887043" y="397903"/>
                    </a:cubicBezTo>
                    <a:cubicBezTo>
                      <a:pt x="886382" y="1089649"/>
                      <a:pt x="886382" y="1780735"/>
                      <a:pt x="886382" y="2472481"/>
                    </a:cubicBezTo>
                    <a:cubicBezTo>
                      <a:pt x="886382" y="2511462"/>
                      <a:pt x="881757" y="2516087"/>
                      <a:pt x="841455" y="2516087"/>
                    </a:cubicBezTo>
                    <a:cubicBezTo>
                      <a:pt x="624747" y="2516087"/>
                      <a:pt x="408040" y="2516087"/>
                      <a:pt x="190672" y="2516087"/>
                    </a:cubicBezTo>
                    <a:cubicBezTo>
                      <a:pt x="176136" y="2516087"/>
                      <a:pt x="164244" y="2513444"/>
                      <a:pt x="151691" y="2503533"/>
                    </a:cubicBezTo>
                    <a:cubicBezTo>
                      <a:pt x="121299" y="2481070"/>
                      <a:pt x="86943" y="2479088"/>
                      <a:pt x="52587" y="2494284"/>
                    </a:cubicBezTo>
                    <a:cubicBezTo>
                      <a:pt x="18231" y="2509480"/>
                      <a:pt x="3035" y="2538551"/>
                      <a:pt x="392" y="2574889"/>
                    </a:cubicBezTo>
                    <a:cubicBezTo>
                      <a:pt x="-3572" y="2626422"/>
                      <a:pt x="22855" y="2658796"/>
                      <a:pt x="65801" y="2680600"/>
                    </a:cubicBezTo>
                    <a:cubicBezTo>
                      <a:pt x="83639" y="2680600"/>
                      <a:pt x="101478" y="2680600"/>
                      <a:pt x="119317" y="2680600"/>
                    </a:cubicBezTo>
                    <a:cubicBezTo>
                      <a:pt x="150369" y="2666725"/>
                      <a:pt x="178118" y="2648225"/>
                      <a:pt x="184725" y="2612548"/>
                    </a:cubicBezTo>
                    <a:cubicBezTo>
                      <a:pt x="188689" y="2592067"/>
                      <a:pt x="197939" y="2588103"/>
                      <a:pt x="216439" y="2588103"/>
                    </a:cubicBezTo>
                    <a:cubicBezTo>
                      <a:pt x="421914" y="2588763"/>
                      <a:pt x="626729" y="2587442"/>
                      <a:pt x="832205" y="2589424"/>
                    </a:cubicBezTo>
                    <a:cubicBezTo>
                      <a:pt x="873829" y="2590084"/>
                      <a:pt x="904881" y="2579513"/>
                      <a:pt x="934613" y="2551764"/>
                    </a:cubicBezTo>
                    <a:cubicBezTo>
                      <a:pt x="951130" y="2535908"/>
                      <a:pt x="959058" y="2520712"/>
                      <a:pt x="959058" y="2497587"/>
                    </a:cubicBezTo>
                    <a:cubicBezTo>
                      <a:pt x="958397" y="1797252"/>
                      <a:pt x="958397" y="1096917"/>
                      <a:pt x="958397" y="395921"/>
                    </a:cubicBezTo>
                    <a:cubicBezTo>
                      <a:pt x="958397" y="374118"/>
                      <a:pt x="960379" y="358922"/>
                      <a:pt x="987468" y="364207"/>
                    </a:cubicBezTo>
                    <a:cubicBezTo>
                      <a:pt x="1005968" y="367511"/>
                      <a:pt x="1009271" y="357600"/>
                      <a:pt x="1009271" y="341083"/>
                    </a:cubicBezTo>
                    <a:cubicBezTo>
                      <a:pt x="1008610" y="290871"/>
                      <a:pt x="1009271" y="241319"/>
                      <a:pt x="1009271" y="191106"/>
                    </a:cubicBezTo>
                    <a:cubicBezTo>
                      <a:pt x="1016538" y="182517"/>
                      <a:pt x="1020503" y="173267"/>
                      <a:pt x="1021163" y="162035"/>
                    </a:cubicBezTo>
                    <a:cubicBezTo>
                      <a:pt x="1022485" y="119090"/>
                      <a:pt x="1023145" y="76145"/>
                      <a:pt x="1021163" y="33861"/>
                    </a:cubicBezTo>
                    <a:cubicBezTo>
                      <a:pt x="1019181" y="8094"/>
                      <a:pt x="1012574" y="2147"/>
                      <a:pt x="985486" y="1487"/>
                    </a:cubicBezTo>
                    <a:close/>
                  </a:path>
                </a:pathLst>
              </a:custGeom>
              <a:grpFill/>
              <a:ln w="6599" cap="flat">
                <a:noFill/>
                <a:prstDash val="solid"/>
                <a:miter/>
              </a:ln>
            </p:spPr>
            <p:txBody>
              <a:bodyPr rtlCol="0" anchor="ctr"/>
              <a:lstStyle/>
              <a:p>
                <a:endParaRPr lang="en-US"/>
              </a:p>
            </p:txBody>
          </p:sp>
          <p:sp>
            <p:nvSpPr>
              <p:cNvPr id="81" name="Freeform: Shape 26">
                <a:extLst>
                  <a:ext uri="{FF2B5EF4-FFF2-40B4-BE49-F238E27FC236}">
                    <a16:creationId xmlns:a16="http://schemas.microsoft.com/office/drawing/2014/main" id="{67D343D4-14B9-46EB-9C80-E4747B2F52A0}"/>
                  </a:ext>
                </a:extLst>
              </p:cNvPr>
              <p:cNvSpPr/>
              <p:nvPr/>
            </p:nvSpPr>
            <p:spPr>
              <a:xfrm flipH="1">
                <a:off x="3977908" y="5139374"/>
                <a:ext cx="525900" cy="1335363"/>
              </a:xfrm>
              <a:custGeom>
                <a:avLst/>
                <a:gdLst>
                  <a:gd name="connsiteX0" fmla="*/ 846399 w 965361"/>
                  <a:gd name="connsiteY0" fmla="*/ 2292642 h 2451243"/>
                  <a:gd name="connsiteX1" fmla="*/ 845739 w 965361"/>
                  <a:gd name="connsiteY1" fmla="*/ 395791 h 2451243"/>
                  <a:gd name="connsiteX2" fmla="*/ 845739 w 965361"/>
                  <a:gd name="connsiteY2" fmla="*/ 368702 h 2451243"/>
                  <a:gd name="connsiteX3" fmla="*/ 862917 w 965361"/>
                  <a:gd name="connsiteY3" fmla="*/ 351524 h 2451243"/>
                  <a:gd name="connsiteX4" fmla="*/ 937575 w 965361"/>
                  <a:gd name="connsiteY4" fmla="*/ 352185 h 2451243"/>
                  <a:gd name="connsiteX5" fmla="*/ 963342 w 965361"/>
                  <a:gd name="connsiteY5" fmla="*/ 327078 h 2451243"/>
                  <a:gd name="connsiteX6" fmla="*/ 965324 w 965361"/>
                  <a:gd name="connsiteY6" fmla="*/ 177101 h 2451243"/>
                  <a:gd name="connsiteX7" fmla="*/ 965324 w 965361"/>
                  <a:gd name="connsiteY7" fmla="*/ 35052 h 2451243"/>
                  <a:gd name="connsiteX8" fmla="*/ 931629 w 965361"/>
                  <a:gd name="connsiteY8" fmla="*/ 35 h 2451243"/>
                  <a:gd name="connsiteX9" fmla="*/ 784294 w 965361"/>
                  <a:gd name="connsiteY9" fmla="*/ 35 h 2451243"/>
                  <a:gd name="connsiteX10" fmla="*/ 751260 w 965361"/>
                  <a:gd name="connsiteY10" fmla="*/ 32409 h 2451243"/>
                  <a:gd name="connsiteX11" fmla="*/ 751260 w 965361"/>
                  <a:gd name="connsiteY11" fmla="*/ 177101 h 2451243"/>
                  <a:gd name="connsiteX12" fmla="*/ 753242 w 965361"/>
                  <a:gd name="connsiteY12" fmla="*/ 327078 h 2451243"/>
                  <a:gd name="connsiteX13" fmla="*/ 757866 w 965361"/>
                  <a:gd name="connsiteY13" fmla="*/ 348882 h 2451243"/>
                  <a:gd name="connsiteX14" fmla="*/ 773063 w 965361"/>
                  <a:gd name="connsiteY14" fmla="*/ 382577 h 2451243"/>
                  <a:gd name="connsiteX15" fmla="*/ 773063 w 965361"/>
                  <a:gd name="connsiteY15" fmla="*/ 2268197 h 2451243"/>
                  <a:gd name="connsiteX16" fmla="*/ 720207 w 965361"/>
                  <a:gd name="connsiteY16" fmla="*/ 2321713 h 2451243"/>
                  <a:gd name="connsiteX17" fmla="*/ 208830 w 965361"/>
                  <a:gd name="connsiteY17" fmla="*/ 2322373 h 2451243"/>
                  <a:gd name="connsiteX18" fmla="*/ 175795 w 965361"/>
                  <a:gd name="connsiteY18" fmla="*/ 2303213 h 2451243"/>
                  <a:gd name="connsiteX19" fmla="*/ 65460 w 965361"/>
                  <a:gd name="connsiteY19" fmla="*/ 2259607 h 2451243"/>
                  <a:gd name="connsiteX20" fmla="*/ 51 w 965361"/>
                  <a:gd name="connsiteY20" fmla="*/ 2358712 h 2451243"/>
                  <a:gd name="connsiteX21" fmla="*/ 70084 w 965361"/>
                  <a:gd name="connsiteY21" fmla="*/ 2448566 h 2451243"/>
                  <a:gd name="connsiteX22" fmla="*/ 177117 w 965361"/>
                  <a:gd name="connsiteY22" fmla="*/ 2399014 h 2451243"/>
                  <a:gd name="connsiteX23" fmla="*/ 212794 w 965361"/>
                  <a:gd name="connsiteY23" fmla="*/ 2376550 h 2451243"/>
                  <a:gd name="connsiteX24" fmla="*/ 703029 w 965361"/>
                  <a:gd name="connsiteY24" fmla="*/ 2377872 h 2451243"/>
                  <a:gd name="connsiteX25" fmla="*/ 821293 w 965361"/>
                  <a:gd name="connsiteY25" fmla="*/ 2340873 h 2451243"/>
                  <a:gd name="connsiteX26" fmla="*/ 846399 w 965361"/>
                  <a:gd name="connsiteY26" fmla="*/ 2292642 h 245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65361" h="2451243">
                    <a:moveTo>
                      <a:pt x="846399" y="2292642"/>
                    </a:moveTo>
                    <a:cubicBezTo>
                      <a:pt x="845739" y="1660359"/>
                      <a:pt x="845739" y="1028075"/>
                      <a:pt x="845739" y="395791"/>
                    </a:cubicBezTo>
                    <a:cubicBezTo>
                      <a:pt x="845739" y="386541"/>
                      <a:pt x="846399" y="377952"/>
                      <a:pt x="845739" y="368702"/>
                    </a:cubicBezTo>
                    <a:cubicBezTo>
                      <a:pt x="845078" y="356149"/>
                      <a:pt x="850364" y="351524"/>
                      <a:pt x="862917" y="351524"/>
                    </a:cubicBezTo>
                    <a:cubicBezTo>
                      <a:pt x="888023" y="352185"/>
                      <a:pt x="913129" y="350203"/>
                      <a:pt x="937575" y="352185"/>
                    </a:cubicBezTo>
                    <a:cubicBezTo>
                      <a:pt x="957396" y="353506"/>
                      <a:pt x="964003" y="347560"/>
                      <a:pt x="963342" y="327078"/>
                    </a:cubicBezTo>
                    <a:cubicBezTo>
                      <a:pt x="963342" y="276866"/>
                      <a:pt x="960039" y="227314"/>
                      <a:pt x="965324" y="177101"/>
                    </a:cubicBezTo>
                    <a:cubicBezTo>
                      <a:pt x="965324" y="129531"/>
                      <a:pt x="964003" y="82622"/>
                      <a:pt x="965324" y="35052"/>
                    </a:cubicBezTo>
                    <a:cubicBezTo>
                      <a:pt x="965985" y="9945"/>
                      <a:pt x="958057" y="-625"/>
                      <a:pt x="931629" y="35"/>
                    </a:cubicBezTo>
                    <a:cubicBezTo>
                      <a:pt x="882738" y="1357"/>
                      <a:pt x="833185" y="1357"/>
                      <a:pt x="784294" y="35"/>
                    </a:cubicBezTo>
                    <a:cubicBezTo>
                      <a:pt x="760509" y="-625"/>
                      <a:pt x="750599" y="7963"/>
                      <a:pt x="751260" y="32409"/>
                    </a:cubicBezTo>
                    <a:cubicBezTo>
                      <a:pt x="752581" y="80640"/>
                      <a:pt x="751260" y="128870"/>
                      <a:pt x="751260" y="177101"/>
                    </a:cubicBezTo>
                    <a:cubicBezTo>
                      <a:pt x="751920" y="227314"/>
                      <a:pt x="751920" y="276866"/>
                      <a:pt x="753242" y="327078"/>
                    </a:cubicBezTo>
                    <a:cubicBezTo>
                      <a:pt x="753242" y="335007"/>
                      <a:pt x="749278" y="346899"/>
                      <a:pt x="757866" y="348882"/>
                    </a:cubicBezTo>
                    <a:cubicBezTo>
                      <a:pt x="779669" y="354167"/>
                      <a:pt x="773063" y="370024"/>
                      <a:pt x="773063" y="382577"/>
                    </a:cubicBezTo>
                    <a:cubicBezTo>
                      <a:pt x="773063" y="1010896"/>
                      <a:pt x="773063" y="1639877"/>
                      <a:pt x="773063" y="2268197"/>
                    </a:cubicBezTo>
                    <a:cubicBezTo>
                      <a:pt x="773063" y="2305195"/>
                      <a:pt x="757206" y="2321713"/>
                      <a:pt x="720207" y="2321713"/>
                    </a:cubicBezTo>
                    <a:cubicBezTo>
                      <a:pt x="549748" y="2321713"/>
                      <a:pt x="379289" y="2321713"/>
                      <a:pt x="208830" y="2322373"/>
                    </a:cubicBezTo>
                    <a:cubicBezTo>
                      <a:pt x="192313" y="2322373"/>
                      <a:pt x="183724" y="2318409"/>
                      <a:pt x="175795" y="2303213"/>
                    </a:cubicBezTo>
                    <a:cubicBezTo>
                      <a:pt x="155314" y="2263572"/>
                      <a:pt x="109726" y="2246394"/>
                      <a:pt x="65460" y="2259607"/>
                    </a:cubicBezTo>
                    <a:cubicBezTo>
                      <a:pt x="23175" y="2272161"/>
                      <a:pt x="-1271" y="2309159"/>
                      <a:pt x="51" y="2358712"/>
                    </a:cubicBezTo>
                    <a:cubicBezTo>
                      <a:pt x="1372" y="2404300"/>
                      <a:pt x="29782" y="2439977"/>
                      <a:pt x="70084" y="2448566"/>
                    </a:cubicBezTo>
                    <a:cubicBezTo>
                      <a:pt x="117654" y="2458476"/>
                      <a:pt x="159939" y="2440638"/>
                      <a:pt x="177117" y="2399014"/>
                    </a:cubicBezTo>
                    <a:cubicBezTo>
                      <a:pt x="185045" y="2379854"/>
                      <a:pt x="195616" y="2376550"/>
                      <a:pt x="212794" y="2376550"/>
                    </a:cubicBezTo>
                    <a:cubicBezTo>
                      <a:pt x="375986" y="2377211"/>
                      <a:pt x="539838" y="2375229"/>
                      <a:pt x="703029" y="2377872"/>
                    </a:cubicBezTo>
                    <a:cubicBezTo>
                      <a:pt x="747956" y="2378532"/>
                      <a:pt x="785616" y="2370604"/>
                      <a:pt x="821293" y="2340873"/>
                    </a:cubicBezTo>
                    <a:cubicBezTo>
                      <a:pt x="838471" y="2326998"/>
                      <a:pt x="846399" y="2314445"/>
                      <a:pt x="846399" y="2292642"/>
                    </a:cubicBezTo>
                    <a:close/>
                  </a:path>
                </a:pathLst>
              </a:custGeom>
              <a:grpFill/>
              <a:ln w="6599" cap="flat">
                <a:noFill/>
                <a:prstDash val="solid"/>
                <a:miter/>
              </a:ln>
            </p:spPr>
            <p:txBody>
              <a:bodyPr rtlCol="0" anchor="ctr"/>
              <a:lstStyle/>
              <a:p>
                <a:endParaRPr lang="en-US"/>
              </a:p>
            </p:txBody>
          </p:sp>
          <p:sp>
            <p:nvSpPr>
              <p:cNvPr id="82" name="Freeform: Shape 27">
                <a:extLst>
                  <a:ext uri="{FF2B5EF4-FFF2-40B4-BE49-F238E27FC236}">
                    <a16:creationId xmlns:a16="http://schemas.microsoft.com/office/drawing/2014/main" id="{7300AEF5-60DE-4A87-A0BA-05A2CAE29751}"/>
                  </a:ext>
                </a:extLst>
              </p:cNvPr>
              <p:cNvSpPr/>
              <p:nvPr/>
            </p:nvSpPr>
            <p:spPr>
              <a:xfrm flipH="1">
                <a:off x="3564028" y="5139374"/>
                <a:ext cx="133654" cy="1187379"/>
              </a:xfrm>
              <a:custGeom>
                <a:avLst/>
                <a:gdLst>
                  <a:gd name="connsiteX0" fmla="*/ 65588 w 245340"/>
                  <a:gd name="connsiteY0" fmla="*/ 33 h 2179597"/>
                  <a:gd name="connsiteX1" fmla="*/ 34535 w 245340"/>
                  <a:gd name="connsiteY1" fmla="*/ 31746 h 2179597"/>
                  <a:gd name="connsiteX2" fmla="*/ 33874 w 245340"/>
                  <a:gd name="connsiteY2" fmla="*/ 179081 h 2179597"/>
                  <a:gd name="connsiteX3" fmla="*/ 33874 w 245340"/>
                  <a:gd name="connsiteY3" fmla="*/ 331701 h 2179597"/>
                  <a:gd name="connsiteX4" fmla="*/ 53034 w 245340"/>
                  <a:gd name="connsiteY4" fmla="*/ 351522 h 2179597"/>
                  <a:gd name="connsiteX5" fmla="*/ 86730 w 245340"/>
                  <a:gd name="connsiteY5" fmla="*/ 387860 h 2179597"/>
                  <a:gd name="connsiteX6" fmla="*/ 86730 w 245340"/>
                  <a:gd name="connsiteY6" fmla="*/ 1949740 h 2179597"/>
                  <a:gd name="connsiteX7" fmla="*/ 58981 w 245340"/>
                  <a:gd name="connsiteY7" fmla="*/ 1990703 h 2179597"/>
                  <a:gd name="connsiteX8" fmla="*/ 13393 w 245340"/>
                  <a:gd name="connsiteY8" fmla="*/ 2029023 h 2179597"/>
                  <a:gd name="connsiteX9" fmla="*/ 35856 w 245340"/>
                  <a:gd name="connsiteY9" fmla="*/ 2160501 h 2179597"/>
                  <a:gd name="connsiteX10" fmla="*/ 155442 w 245340"/>
                  <a:gd name="connsiteY10" fmla="*/ 2158519 h 2179597"/>
                  <a:gd name="connsiteX11" fmla="*/ 173281 w 245340"/>
                  <a:gd name="connsiteY11" fmla="*/ 2027041 h 2179597"/>
                  <a:gd name="connsiteX12" fmla="*/ 158745 w 245340"/>
                  <a:gd name="connsiteY12" fmla="*/ 1974846 h 2179597"/>
                  <a:gd name="connsiteX13" fmla="*/ 159406 w 245340"/>
                  <a:gd name="connsiteY13" fmla="*/ 418912 h 2179597"/>
                  <a:gd name="connsiteX14" fmla="*/ 164031 w 245340"/>
                  <a:gd name="connsiteY14" fmla="*/ 356807 h 2179597"/>
                  <a:gd name="connsiteX15" fmla="*/ 223493 w 245340"/>
                  <a:gd name="connsiteY15" fmla="*/ 352843 h 2179597"/>
                  <a:gd name="connsiteX16" fmla="*/ 244636 w 245340"/>
                  <a:gd name="connsiteY16" fmla="*/ 331701 h 2179597"/>
                  <a:gd name="connsiteX17" fmla="*/ 245296 w 245340"/>
                  <a:gd name="connsiteY17" fmla="*/ 179081 h 2179597"/>
                  <a:gd name="connsiteX18" fmla="*/ 245296 w 245340"/>
                  <a:gd name="connsiteY18" fmla="*/ 34389 h 2179597"/>
                  <a:gd name="connsiteX19" fmla="*/ 213583 w 245340"/>
                  <a:gd name="connsiteY19" fmla="*/ 693 h 2179597"/>
                  <a:gd name="connsiteX20" fmla="*/ 65588 w 245340"/>
                  <a:gd name="connsiteY20" fmla="*/ 33 h 217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5340" h="2179597">
                    <a:moveTo>
                      <a:pt x="65588" y="33"/>
                    </a:moveTo>
                    <a:cubicBezTo>
                      <a:pt x="42463" y="-628"/>
                      <a:pt x="33874" y="8622"/>
                      <a:pt x="34535" y="31746"/>
                    </a:cubicBezTo>
                    <a:cubicBezTo>
                      <a:pt x="35196" y="80638"/>
                      <a:pt x="33874" y="130190"/>
                      <a:pt x="33874" y="179081"/>
                    </a:cubicBezTo>
                    <a:cubicBezTo>
                      <a:pt x="33874" y="229954"/>
                      <a:pt x="34535" y="280828"/>
                      <a:pt x="33874" y="331701"/>
                    </a:cubicBezTo>
                    <a:cubicBezTo>
                      <a:pt x="33874" y="346236"/>
                      <a:pt x="37838" y="354825"/>
                      <a:pt x="53034" y="351522"/>
                    </a:cubicBezTo>
                    <a:cubicBezTo>
                      <a:pt x="84087" y="345576"/>
                      <a:pt x="86730" y="362093"/>
                      <a:pt x="86730" y="387860"/>
                    </a:cubicBezTo>
                    <a:cubicBezTo>
                      <a:pt x="86069" y="908487"/>
                      <a:pt x="86069" y="1429113"/>
                      <a:pt x="86730" y="1949740"/>
                    </a:cubicBezTo>
                    <a:cubicBezTo>
                      <a:pt x="86730" y="1971543"/>
                      <a:pt x="86069" y="1986078"/>
                      <a:pt x="58981" y="1990703"/>
                    </a:cubicBezTo>
                    <a:cubicBezTo>
                      <a:pt x="38499" y="1994006"/>
                      <a:pt x="23303" y="2010524"/>
                      <a:pt x="13393" y="2029023"/>
                    </a:cubicBezTo>
                    <a:cubicBezTo>
                      <a:pt x="-11053" y="2072629"/>
                      <a:pt x="-1142" y="2131431"/>
                      <a:pt x="35856" y="2160501"/>
                    </a:cubicBezTo>
                    <a:cubicBezTo>
                      <a:pt x="68891" y="2186929"/>
                      <a:pt x="123068" y="2185608"/>
                      <a:pt x="155442" y="2158519"/>
                    </a:cubicBezTo>
                    <a:cubicBezTo>
                      <a:pt x="191780" y="2127467"/>
                      <a:pt x="201030" y="2068665"/>
                      <a:pt x="173281" y="2027041"/>
                    </a:cubicBezTo>
                    <a:cubicBezTo>
                      <a:pt x="162049" y="2009863"/>
                      <a:pt x="158745" y="1994006"/>
                      <a:pt x="158745" y="1974846"/>
                    </a:cubicBezTo>
                    <a:cubicBezTo>
                      <a:pt x="158745" y="1456202"/>
                      <a:pt x="158745" y="937557"/>
                      <a:pt x="159406" y="418912"/>
                    </a:cubicBezTo>
                    <a:cubicBezTo>
                      <a:pt x="159406" y="397771"/>
                      <a:pt x="150156" y="371343"/>
                      <a:pt x="164031" y="356807"/>
                    </a:cubicBezTo>
                    <a:cubicBezTo>
                      <a:pt x="177245" y="343594"/>
                      <a:pt x="203012" y="352843"/>
                      <a:pt x="223493" y="352843"/>
                    </a:cubicBezTo>
                    <a:cubicBezTo>
                      <a:pt x="239350" y="352843"/>
                      <a:pt x="245296" y="348219"/>
                      <a:pt x="244636" y="331701"/>
                    </a:cubicBezTo>
                    <a:cubicBezTo>
                      <a:pt x="243975" y="280828"/>
                      <a:pt x="244636" y="229954"/>
                      <a:pt x="245296" y="179081"/>
                    </a:cubicBezTo>
                    <a:cubicBezTo>
                      <a:pt x="245296" y="130850"/>
                      <a:pt x="243975" y="82620"/>
                      <a:pt x="245296" y="34389"/>
                    </a:cubicBezTo>
                    <a:cubicBezTo>
                      <a:pt x="245957" y="10604"/>
                      <a:pt x="239350" y="33"/>
                      <a:pt x="213583" y="693"/>
                    </a:cubicBezTo>
                    <a:cubicBezTo>
                      <a:pt x="163370" y="1354"/>
                      <a:pt x="114479" y="1354"/>
                      <a:pt x="65588" y="33"/>
                    </a:cubicBezTo>
                    <a:close/>
                  </a:path>
                </a:pathLst>
              </a:custGeom>
              <a:grpFill/>
              <a:ln w="6599" cap="flat">
                <a:noFill/>
                <a:prstDash val="solid"/>
                <a:miter/>
              </a:ln>
            </p:spPr>
            <p:txBody>
              <a:bodyPr rtlCol="0" anchor="ctr"/>
              <a:lstStyle/>
              <a:p>
                <a:endParaRPr lang="en-US"/>
              </a:p>
            </p:txBody>
          </p:sp>
          <p:sp>
            <p:nvSpPr>
              <p:cNvPr id="83" name="Freeform: Shape 28">
                <a:extLst>
                  <a:ext uri="{FF2B5EF4-FFF2-40B4-BE49-F238E27FC236}">
                    <a16:creationId xmlns:a16="http://schemas.microsoft.com/office/drawing/2014/main" id="{344C1EDF-023B-4E56-9FF3-D87723F3638D}"/>
                  </a:ext>
                </a:extLst>
              </p:cNvPr>
              <p:cNvSpPr/>
              <p:nvPr/>
            </p:nvSpPr>
            <p:spPr>
              <a:xfrm flipH="1">
                <a:off x="4375310" y="5139374"/>
                <a:ext cx="586007" cy="738652"/>
              </a:xfrm>
              <a:custGeom>
                <a:avLst/>
                <a:gdLst>
                  <a:gd name="connsiteX0" fmla="*/ 855025 w 1075696"/>
                  <a:gd name="connsiteY0" fmla="*/ 1271871 h 1355897"/>
                  <a:gd name="connsiteX1" fmla="*/ 958093 w 1075696"/>
                  <a:gd name="connsiteY1" fmla="*/ 1234211 h 1355897"/>
                  <a:gd name="connsiteX2" fmla="*/ 979235 w 1075696"/>
                  <a:gd name="connsiteY2" fmla="*/ 1186641 h 1355897"/>
                  <a:gd name="connsiteX3" fmla="*/ 978574 w 1075696"/>
                  <a:gd name="connsiteY3" fmla="*/ 541143 h 1355897"/>
                  <a:gd name="connsiteX4" fmla="*/ 977914 w 1075696"/>
                  <a:gd name="connsiteY4" fmla="*/ 377952 h 1355897"/>
                  <a:gd name="connsiteX5" fmla="*/ 1005663 w 1075696"/>
                  <a:gd name="connsiteY5" fmla="*/ 351524 h 1355897"/>
                  <a:gd name="connsiteX6" fmla="*/ 1051251 w 1075696"/>
                  <a:gd name="connsiteY6" fmla="*/ 352185 h 1355897"/>
                  <a:gd name="connsiteX7" fmla="*/ 1075697 w 1075696"/>
                  <a:gd name="connsiteY7" fmla="*/ 328400 h 1355897"/>
                  <a:gd name="connsiteX8" fmla="*/ 1075697 w 1075696"/>
                  <a:gd name="connsiteY8" fmla="*/ 178422 h 1355897"/>
                  <a:gd name="connsiteX9" fmla="*/ 1075036 w 1075696"/>
                  <a:gd name="connsiteY9" fmla="*/ 28445 h 1355897"/>
                  <a:gd name="connsiteX10" fmla="*/ 1046626 w 1075696"/>
                  <a:gd name="connsiteY10" fmla="*/ 35 h 1355897"/>
                  <a:gd name="connsiteX11" fmla="*/ 896648 w 1075696"/>
                  <a:gd name="connsiteY11" fmla="*/ 35 h 1355897"/>
                  <a:gd name="connsiteX12" fmla="*/ 865596 w 1075696"/>
                  <a:gd name="connsiteY12" fmla="*/ 31088 h 1355897"/>
                  <a:gd name="connsiteX13" fmla="*/ 864935 w 1075696"/>
                  <a:gd name="connsiteY13" fmla="*/ 178422 h 1355897"/>
                  <a:gd name="connsiteX14" fmla="*/ 864935 w 1075696"/>
                  <a:gd name="connsiteY14" fmla="*/ 331043 h 1355897"/>
                  <a:gd name="connsiteX15" fmla="*/ 884095 w 1075696"/>
                  <a:gd name="connsiteY15" fmla="*/ 351524 h 1355897"/>
                  <a:gd name="connsiteX16" fmla="*/ 907880 w 1075696"/>
                  <a:gd name="connsiteY16" fmla="*/ 375970 h 1355897"/>
                  <a:gd name="connsiteX17" fmla="*/ 907220 w 1075696"/>
                  <a:gd name="connsiteY17" fmla="*/ 1171445 h 1355897"/>
                  <a:gd name="connsiteX18" fmla="*/ 861632 w 1075696"/>
                  <a:gd name="connsiteY18" fmla="*/ 1217033 h 1355897"/>
                  <a:gd name="connsiteX19" fmla="*/ 208206 w 1075696"/>
                  <a:gd name="connsiteY19" fmla="*/ 1217694 h 1355897"/>
                  <a:gd name="connsiteX20" fmla="*/ 171868 w 1075696"/>
                  <a:gd name="connsiteY20" fmla="*/ 1198533 h 1355897"/>
                  <a:gd name="connsiteX21" fmla="*/ 57568 w 1075696"/>
                  <a:gd name="connsiteY21" fmla="*/ 1166820 h 1355897"/>
                  <a:gd name="connsiteX22" fmla="*/ 748 w 1075696"/>
                  <a:gd name="connsiteY22" fmla="*/ 1269228 h 1355897"/>
                  <a:gd name="connsiteX23" fmla="*/ 82674 w 1075696"/>
                  <a:gd name="connsiteY23" fmla="*/ 1355118 h 1355897"/>
                  <a:gd name="connsiteX24" fmla="*/ 182439 w 1075696"/>
                  <a:gd name="connsiteY24" fmla="*/ 1296316 h 1355897"/>
                  <a:gd name="connsiteX25" fmla="*/ 220759 w 1075696"/>
                  <a:gd name="connsiteY25" fmla="*/ 1271210 h 1355897"/>
                  <a:gd name="connsiteX26" fmla="*/ 855025 w 1075696"/>
                  <a:gd name="connsiteY26" fmla="*/ 1271871 h 135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5696" h="1355897">
                    <a:moveTo>
                      <a:pt x="855025" y="1271871"/>
                    </a:moveTo>
                    <a:cubicBezTo>
                      <a:pt x="896648" y="1272531"/>
                      <a:pt x="928362" y="1262621"/>
                      <a:pt x="958093" y="1234211"/>
                    </a:cubicBezTo>
                    <a:cubicBezTo>
                      <a:pt x="973289" y="1219676"/>
                      <a:pt x="979235" y="1206462"/>
                      <a:pt x="979235" y="1186641"/>
                    </a:cubicBezTo>
                    <a:cubicBezTo>
                      <a:pt x="978574" y="971255"/>
                      <a:pt x="978574" y="756529"/>
                      <a:pt x="978574" y="541143"/>
                    </a:cubicBezTo>
                    <a:cubicBezTo>
                      <a:pt x="978574" y="486966"/>
                      <a:pt x="979896" y="432129"/>
                      <a:pt x="977914" y="377952"/>
                    </a:cubicBezTo>
                    <a:cubicBezTo>
                      <a:pt x="977253" y="355488"/>
                      <a:pt x="985181" y="350203"/>
                      <a:pt x="1005663" y="351524"/>
                    </a:cubicBezTo>
                    <a:cubicBezTo>
                      <a:pt x="1020859" y="352845"/>
                      <a:pt x="1036055" y="350863"/>
                      <a:pt x="1051251" y="352185"/>
                    </a:cubicBezTo>
                    <a:cubicBezTo>
                      <a:pt x="1069750" y="353506"/>
                      <a:pt x="1075697" y="347560"/>
                      <a:pt x="1075697" y="328400"/>
                    </a:cubicBezTo>
                    <a:cubicBezTo>
                      <a:pt x="1074375" y="278187"/>
                      <a:pt x="1075697" y="228635"/>
                      <a:pt x="1075697" y="178422"/>
                    </a:cubicBezTo>
                    <a:cubicBezTo>
                      <a:pt x="1075697" y="128210"/>
                      <a:pt x="1074375" y="78657"/>
                      <a:pt x="1075036" y="28445"/>
                    </a:cubicBezTo>
                    <a:cubicBezTo>
                      <a:pt x="1075036" y="7303"/>
                      <a:pt x="1067108" y="35"/>
                      <a:pt x="1046626" y="35"/>
                    </a:cubicBezTo>
                    <a:cubicBezTo>
                      <a:pt x="996413" y="696"/>
                      <a:pt x="946861" y="1357"/>
                      <a:pt x="896648" y="35"/>
                    </a:cubicBezTo>
                    <a:cubicBezTo>
                      <a:pt x="873524" y="-626"/>
                      <a:pt x="864935" y="7964"/>
                      <a:pt x="865596" y="31088"/>
                    </a:cubicBezTo>
                    <a:cubicBezTo>
                      <a:pt x="866257" y="79979"/>
                      <a:pt x="865596" y="129531"/>
                      <a:pt x="864935" y="178422"/>
                    </a:cubicBezTo>
                    <a:cubicBezTo>
                      <a:pt x="864935" y="229296"/>
                      <a:pt x="865596" y="280169"/>
                      <a:pt x="864935" y="331043"/>
                    </a:cubicBezTo>
                    <a:cubicBezTo>
                      <a:pt x="864935" y="344917"/>
                      <a:pt x="867578" y="354167"/>
                      <a:pt x="884095" y="351524"/>
                    </a:cubicBezTo>
                    <a:cubicBezTo>
                      <a:pt x="903255" y="348881"/>
                      <a:pt x="907880" y="358131"/>
                      <a:pt x="907880" y="375970"/>
                    </a:cubicBezTo>
                    <a:cubicBezTo>
                      <a:pt x="907220" y="640908"/>
                      <a:pt x="907880" y="906507"/>
                      <a:pt x="907220" y="1171445"/>
                    </a:cubicBezTo>
                    <a:cubicBezTo>
                      <a:pt x="907220" y="1201837"/>
                      <a:pt x="892024" y="1217033"/>
                      <a:pt x="861632" y="1217033"/>
                    </a:cubicBezTo>
                    <a:cubicBezTo>
                      <a:pt x="643603" y="1217033"/>
                      <a:pt x="426235" y="1217033"/>
                      <a:pt x="208206" y="1217694"/>
                    </a:cubicBezTo>
                    <a:cubicBezTo>
                      <a:pt x="191688" y="1217694"/>
                      <a:pt x="181117" y="1213730"/>
                      <a:pt x="171868" y="1198533"/>
                    </a:cubicBezTo>
                    <a:cubicBezTo>
                      <a:pt x="148743" y="1162195"/>
                      <a:pt x="99852" y="1150303"/>
                      <a:pt x="57568" y="1166820"/>
                    </a:cubicBezTo>
                    <a:cubicBezTo>
                      <a:pt x="18587" y="1182016"/>
                      <a:pt x="-4538" y="1224300"/>
                      <a:pt x="748" y="1269228"/>
                    </a:cubicBezTo>
                    <a:cubicBezTo>
                      <a:pt x="6694" y="1316798"/>
                      <a:pt x="37747" y="1349832"/>
                      <a:pt x="82674" y="1355118"/>
                    </a:cubicBezTo>
                    <a:cubicBezTo>
                      <a:pt x="128262" y="1360403"/>
                      <a:pt x="169885" y="1338600"/>
                      <a:pt x="182439" y="1296316"/>
                    </a:cubicBezTo>
                    <a:cubicBezTo>
                      <a:pt x="189706" y="1273853"/>
                      <a:pt x="201599" y="1271210"/>
                      <a:pt x="220759" y="1271210"/>
                    </a:cubicBezTo>
                    <a:cubicBezTo>
                      <a:pt x="431520" y="1271210"/>
                      <a:pt x="643603" y="1269889"/>
                      <a:pt x="855025" y="1271871"/>
                    </a:cubicBezTo>
                    <a:close/>
                  </a:path>
                </a:pathLst>
              </a:custGeom>
              <a:grpFill/>
              <a:ln w="6599" cap="flat">
                <a:noFill/>
                <a:prstDash val="solid"/>
                <a:miter/>
              </a:ln>
            </p:spPr>
            <p:txBody>
              <a:bodyPr rtlCol="0" anchor="ctr"/>
              <a:lstStyle/>
              <a:p>
                <a:endParaRPr lang="en-US"/>
              </a:p>
            </p:txBody>
          </p:sp>
          <p:sp>
            <p:nvSpPr>
              <p:cNvPr id="84" name="Freeform: Shape 29">
                <a:extLst>
                  <a:ext uri="{FF2B5EF4-FFF2-40B4-BE49-F238E27FC236}">
                    <a16:creationId xmlns:a16="http://schemas.microsoft.com/office/drawing/2014/main" id="{7B1305ED-652C-49BB-B37D-442CF8F58374}"/>
                  </a:ext>
                </a:extLst>
              </p:cNvPr>
              <p:cNvSpPr/>
              <p:nvPr/>
            </p:nvSpPr>
            <p:spPr>
              <a:xfrm flipH="1">
                <a:off x="1924341" y="5139374"/>
                <a:ext cx="576100" cy="1118127"/>
              </a:xfrm>
              <a:custGeom>
                <a:avLst/>
                <a:gdLst>
                  <a:gd name="connsiteX0" fmla="*/ 97540 w 576100"/>
                  <a:gd name="connsiteY0" fmla="*/ 19 h 1118127"/>
                  <a:gd name="connsiteX1" fmla="*/ 17276 w 576100"/>
                  <a:gd name="connsiteY1" fmla="*/ 19 h 1118127"/>
                  <a:gd name="connsiteX2" fmla="*/ 360 w 576100"/>
                  <a:gd name="connsiteY2" fmla="*/ 16936 h 1118127"/>
                  <a:gd name="connsiteX3" fmla="*/ 0 w 576100"/>
                  <a:gd name="connsiteY3" fmla="*/ 97199 h 1118127"/>
                  <a:gd name="connsiteX4" fmla="*/ 0 w 576100"/>
                  <a:gd name="connsiteY4" fmla="*/ 179982 h 1118127"/>
                  <a:gd name="connsiteX5" fmla="*/ 11517 w 576100"/>
                  <a:gd name="connsiteY5" fmla="*/ 191500 h 1118127"/>
                  <a:gd name="connsiteX6" fmla="*/ 49922 w 576100"/>
                  <a:gd name="connsiteY6" fmla="*/ 191650 h 1118127"/>
                  <a:gd name="connsiteX7" fmla="*/ 46244 w 576100"/>
                  <a:gd name="connsiteY7" fmla="*/ 192570 h 1118127"/>
                  <a:gd name="connsiteX8" fmla="*/ 43182 w 576100"/>
                  <a:gd name="connsiteY8" fmla="*/ 207687 h 1118127"/>
                  <a:gd name="connsiteX9" fmla="*/ 43496 w 576100"/>
                  <a:gd name="connsiteY9" fmla="*/ 1059632 h 1118127"/>
                  <a:gd name="connsiteX10" fmla="*/ 60140 w 576100"/>
                  <a:gd name="connsiteY10" fmla="*/ 1077988 h 1118127"/>
                  <a:gd name="connsiteX11" fmla="*/ 471203 w 576100"/>
                  <a:gd name="connsiteY11" fmla="*/ 1077988 h 1118127"/>
                  <a:gd name="connsiteX12" fmla="*/ 488789 w 576100"/>
                  <a:gd name="connsiteY12" fmla="*/ 1080147 h 1118127"/>
                  <a:gd name="connsiteX13" fmla="*/ 522076 w 576100"/>
                  <a:gd name="connsiteY13" fmla="*/ 1117220 h 1118127"/>
                  <a:gd name="connsiteX14" fmla="*/ 573890 w 576100"/>
                  <a:gd name="connsiteY14" fmla="*/ 1082307 h 1118127"/>
                  <a:gd name="connsiteX15" fmla="*/ 550967 w 576100"/>
                  <a:gd name="connsiteY15" fmla="*/ 1016440 h 1118127"/>
                  <a:gd name="connsiteX16" fmla="*/ 491615 w 576100"/>
                  <a:gd name="connsiteY16" fmla="*/ 1038036 h 1118127"/>
                  <a:gd name="connsiteX17" fmla="*/ 94369 w 576100"/>
                  <a:gd name="connsiteY17" fmla="*/ 1038396 h 1118127"/>
                  <a:gd name="connsiteX18" fmla="*/ 78039 w 576100"/>
                  <a:gd name="connsiteY18" fmla="*/ 1019680 h 1118127"/>
                  <a:gd name="connsiteX19" fmla="*/ 78039 w 576100"/>
                  <a:gd name="connsiteY19" fmla="*/ 211286 h 1118127"/>
                  <a:gd name="connsiteX20" fmla="*/ 76642 w 576100"/>
                  <a:gd name="connsiteY20" fmla="*/ 191755 h 1118127"/>
                  <a:gd name="connsiteX21" fmla="*/ 103299 w 576100"/>
                  <a:gd name="connsiteY21" fmla="*/ 191860 h 1118127"/>
                  <a:gd name="connsiteX22" fmla="*/ 114817 w 576100"/>
                  <a:gd name="connsiteY22" fmla="*/ 179982 h 1118127"/>
                  <a:gd name="connsiteX23" fmla="*/ 115177 w 576100"/>
                  <a:gd name="connsiteY23" fmla="*/ 97199 h 1118127"/>
                  <a:gd name="connsiteX24" fmla="*/ 114817 w 576100"/>
                  <a:gd name="connsiteY24" fmla="*/ 16936 h 1118127"/>
                  <a:gd name="connsiteX25" fmla="*/ 97540 w 576100"/>
                  <a:gd name="connsiteY25" fmla="*/ 19 h 111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76100" h="1118127">
                    <a:moveTo>
                      <a:pt x="97540" y="19"/>
                    </a:moveTo>
                    <a:cubicBezTo>
                      <a:pt x="70905" y="739"/>
                      <a:pt x="43911" y="739"/>
                      <a:pt x="17276" y="19"/>
                    </a:cubicBezTo>
                    <a:cubicBezTo>
                      <a:pt x="4679" y="-341"/>
                      <a:pt x="0" y="4338"/>
                      <a:pt x="360" y="16936"/>
                    </a:cubicBezTo>
                    <a:cubicBezTo>
                      <a:pt x="720" y="43570"/>
                      <a:pt x="360" y="70564"/>
                      <a:pt x="0" y="97199"/>
                    </a:cubicBezTo>
                    <a:cubicBezTo>
                      <a:pt x="0" y="124913"/>
                      <a:pt x="360" y="152627"/>
                      <a:pt x="0" y="179982"/>
                    </a:cubicBezTo>
                    <a:cubicBezTo>
                      <a:pt x="0" y="188980"/>
                      <a:pt x="2879" y="191500"/>
                      <a:pt x="11517" y="191500"/>
                    </a:cubicBezTo>
                    <a:lnTo>
                      <a:pt x="49922" y="191650"/>
                    </a:lnTo>
                    <a:lnTo>
                      <a:pt x="46244" y="192570"/>
                    </a:lnTo>
                    <a:cubicBezTo>
                      <a:pt x="43889" y="195449"/>
                      <a:pt x="43182" y="200308"/>
                      <a:pt x="43182" y="207687"/>
                    </a:cubicBezTo>
                    <a:cubicBezTo>
                      <a:pt x="43496" y="491668"/>
                      <a:pt x="43496" y="775651"/>
                      <a:pt x="43496" y="1059632"/>
                    </a:cubicBezTo>
                    <a:cubicBezTo>
                      <a:pt x="43496" y="1079428"/>
                      <a:pt x="40670" y="1077988"/>
                      <a:pt x="60140" y="1077988"/>
                    </a:cubicBezTo>
                    <a:cubicBezTo>
                      <a:pt x="197056" y="1077988"/>
                      <a:pt x="334287" y="1077988"/>
                      <a:pt x="471203" y="1077988"/>
                    </a:cubicBezTo>
                    <a:cubicBezTo>
                      <a:pt x="477170" y="1077988"/>
                      <a:pt x="483136" y="1076548"/>
                      <a:pt x="488789" y="1080147"/>
                    </a:cubicBezTo>
                    <a:cubicBezTo>
                      <a:pt x="492871" y="1100664"/>
                      <a:pt x="505119" y="1113981"/>
                      <a:pt x="522076" y="1117220"/>
                    </a:cubicBezTo>
                    <a:cubicBezTo>
                      <a:pt x="546884" y="1121899"/>
                      <a:pt x="566982" y="1108222"/>
                      <a:pt x="573890" y="1082307"/>
                    </a:cubicBezTo>
                    <a:cubicBezTo>
                      <a:pt x="580799" y="1055673"/>
                      <a:pt x="571064" y="1026879"/>
                      <a:pt x="550967" y="1016440"/>
                    </a:cubicBezTo>
                    <a:cubicBezTo>
                      <a:pt x="528671" y="1004923"/>
                      <a:pt x="505432" y="1013201"/>
                      <a:pt x="491615" y="1038036"/>
                    </a:cubicBezTo>
                    <a:cubicBezTo>
                      <a:pt x="359095" y="1038036"/>
                      <a:pt x="226889" y="1038396"/>
                      <a:pt x="94369" y="1038396"/>
                    </a:cubicBezTo>
                    <a:cubicBezTo>
                      <a:pt x="78039" y="1038396"/>
                      <a:pt x="78039" y="1038396"/>
                      <a:pt x="78039" y="1019680"/>
                    </a:cubicBezTo>
                    <a:cubicBezTo>
                      <a:pt x="78039" y="750095"/>
                      <a:pt x="78039" y="480871"/>
                      <a:pt x="78039" y="211286"/>
                    </a:cubicBezTo>
                    <a:lnTo>
                      <a:pt x="76642" y="191755"/>
                    </a:lnTo>
                    <a:lnTo>
                      <a:pt x="103299" y="191860"/>
                    </a:lnTo>
                    <a:cubicBezTo>
                      <a:pt x="112297" y="191860"/>
                      <a:pt x="114817" y="188620"/>
                      <a:pt x="114817" y="179982"/>
                    </a:cubicBezTo>
                    <a:cubicBezTo>
                      <a:pt x="114456" y="152268"/>
                      <a:pt x="114817" y="124553"/>
                      <a:pt x="115177" y="97199"/>
                    </a:cubicBezTo>
                    <a:cubicBezTo>
                      <a:pt x="115177" y="70564"/>
                      <a:pt x="114456" y="43570"/>
                      <a:pt x="114817" y="16936"/>
                    </a:cubicBezTo>
                    <a:cubicBezTo>
                      <a:pt x="115177" y="3978"/>
                      <a:pt x="110137" y="19"/>
                      <a:pt x="97540" y="19"/>
                    </a:cubicBezTo>
                    <a:close/>
                  </a:path>
                </a:pathLst>
              </a:custGeom>
              <a:grpFill/>
              <a:ln w="6599" cap="flat">
                <a:noFill/>
                <a:prstDash val="solid"/>
                <a:miter/>
              </a:ln>
            </p:spPr>
            <p:txBody>
              <a:bodyPr rtlCol="0" anchor="ctr"/>
              <a:lstStyle/>
              <a:p>
                <a:endParaRPr lang="en-US"/>
              </a:p>
            </p:txBody>
          </p:sp>
          <p:sp>
            <p:nvSpPr>
              <p:cNvPr id="85" name="Freeform: Shape 30">
                <a:extLst>
                  <a:ext uri="{FF2B5EF4-FFF2-40B4-BE49-F238E27FC236}">
                    <a16:creationId xmlns:a16="http://schemas.microsoft.com/office/drawing/2014/main" id="{78A7B213-C050-4090-B00B-1A9F4B1CDCAA}"/>
                  </a:ext>
                </a:extLst>
              </p:cNvPr>
              <p:cNvSpPr/>
              <p:nvPr/>
            </p:nvSpPr>
            <p:spPr>
              <a:xfrm flipH="1">
                <a:off x="2778637" y="5139374"/>
                <a:ext cx="120656" cy="1100593"/>
              </a:xfrm>
              <a:custGeom>
                <a:avLst/>
                <a:gdLst>
                  <a:gd name="connsiteX0" fmla="*/ 102279 w 120656"/>
                  <a:gd name="connsiteY0" fmla="*/ 19 h 1100593"/>
                  <a:gd name="connsiteX1" fmla="*/ 22016 w 120656"/>
                  <a:gd name="connsiteY1" fmla="*/ 19 h 1100593"/>
                  <a:gd name="connsiteX2" fmla="*/ 4020 w 120656"/>
                  <a:gd name="connsiteY2" fmla="*/ 17656 h 1100593"/>
                  <a:gd name="connsiteX3" fmla="*/ 4020 w 120656"/>
                  <a:gd name="connsiteY3" fmla="*/ 96480 h 1100593"/>
                  <a:gd name="connsiteX4" fmla="*/ 4379 w 120656"/>
                  <a:gd name="connsiteY4" fmla="*/ 177823 h 1100593"/>
                  <a:gd name="connsiteX5" fmla="*/ 18417 w 120656"/>
                  <a:gd name="connsiteY5" fmla="*/ 191500 h 1100593"/>
                  <a:gd name="connsiteX6" fmla="*/ 57596 w 120656"/>
                  <a:gd name="connsiteY6" fmla="*/ 191500 h 1100593"/>
                  <a:gd name="connsiteX7" fmla="*/ 52440 w 120656"/>
                  <a:gd name="connsiteY7" fmla="*/ 193064 h 1100593"/>
                  <a:gd name="connsiteX8" fmla="*/ 49741 w 120656"/>
                  <a:gd name="connsiteY8" fmla="*/ 206606 h 1100593"/>
                  <a:gd name="connsiteX9" fmla="*/ 50100 w 120656"/>
                  <a:gd name="connsiteY9" fmla="*/ 975408 h 1100593"/>
                  <a:gd name="connsiteX10" fmla="*/ 34624 w 120656"/>
                  <a:gd name="connsiteY10" fmla="*/ 997004 h 1100593"/>
                  <a:gd name="connsiteX11" fmla="*/ 11948 w 120656"/>
                  <a:gd name="connsiteY11" fmla="*/ 1011761 h 1100593"/>
                  <a:gd name="connsiteX12" fmla="*/ 16627 w 120656"/>
                  <a:gd name="connsiteY12" fmla="*/ 1087705 h 1100593"/>
                  <a:gd name="connsiteX13" fmla="*/ 88253 w 120656"/>
                  <a:gd name="connsiteY13" fmla="*/ 1085905 h 1100593"/>
                  <a:gd name="connsiteX14" fmla="*/ 88613 w 120656"/>
                  <a:gd name="connsiteY14" fmla="*/ 1009241 h 1100593"/>
                  <a:gd name="connsiteX15" fmla="*/ 79974 w 120656"/>
                  <a:gd name="connsiteY15" fmla="*/ 984766 h 1100593"/>
                  <a:gd name="connsiteX16" fmla="*/ 79974 w 120656"/>
                  <a:gd name="connsiteY16" fmla="*/ 596766 h 1100593"/>
                  <a:gd name="connsiteX17" fmla="*/ 79974 w 120656"/>
                  <a:gd name="connsiteY17" fmla="*/ 204447 h 1100593"/>
                  <a:gd name="connsiteX18" fmla="*/ 77680 w 120656"/>
                  <a:gd name="connsiteY18" fmla="*/ 192929 h 1100593"/>
                  <a:gd name="connsiteX19" fmla="*/ 73441 w 120656"/>
                  <a:gd name="connsiteY19" fmla="*/ 191500 h 1100593"/>
                  <a:gd name="connsiteX20" fmla="*/ 105879 w 120656"/>
                  <a:gd name="connsiteY20" fmla="*/ 191500 h 1100593"/>
                  <a:gd name="connsiteX21" fmla="*/ 119916 w 120656"/>
                  <a:gd name="connsiteY21" fmla="*/ 177463 h 1100593"/>
                  <a:gd name="connsiteX22" fmla="*/ 120636 w 120656"/>
                  <a:gd name="connsiteY22" fmla="*/ 96120 h 1100593"/>
                  <a:gd name="connsiteX23" fmla="*/ 120636 w 120656"/>
                  <a:gd name="connsiteY23" fmla="*/ 19096 h 1100593"/>
                  <a:gd name="connsiteX24" fmla="*/ 102279 w 120656"/>
                  <a:gd name="connsiteY24" fmla="*/ 19 h 110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0656" h="1100593">
                    <a:moveTo>
                      <a:pt x="102279" y="19"/>
                    </a:moveTo>
                    <a:cubicBezTo>
                      <a:pt x="75645" y="740"/>
                      <a:pt x="48651" y="740"/>
                      <a:pt x="22016" y="19"/>
                    </a:cubicBezTo>
                    <a:cubicBezTo>
                      <a:pt x="9059" y="-341"/>
                      <a:pt x="3660" y="4339"/>
                      <a:pt x="4020" y="17656"/>
                    </a:cubicBezTo>
                    <a:cubicBezTo>
                      <a:pt x="4740" y="43931"/>
                      <a:pt x="4020" y="70205"/>
                      <a:pt x="4020" y="96480"/>
                    </a:cubicBezTo>
                    <a:cubicBezTo>
                      <a:pt x="4379" y="123474"/>
                      <a:pt x="5100" y="150829"/>
                      <a:pt x="4379" y="177823"/>
                    </a:cubicBezTo>
                    <a:cubicBezTo>
                      <a:pt x="4020" y="188981"/>
                      <a:pt x="7979" y="191860"/>
                      <a:pt x="18417" y="191500"/>
                    </a:cubicBezTo>
                    <a:lnTo>
                      <a:pt x="57596" y="191500"/>
                    </a:lnTo>
                    <a:lnTo>
                      <a:pt x="52440" y="193064"/>
                    </a:lnTo>
                    <a:cubicBezTo>
                      <a:pt x="50191" y="195989"/>
                      <a:pt x="49741" y="200488"/>
                      <a:pt x="49741" y="206606"/>
                    </a:cubicBezTo>
                    <a:cubicBezTo>
                      <a:pt x="50100" y="462874"/>
                      <a:pt x="49741" y="719141"/>
                      <a:pt x="50100" y="975408"/>
                    </a:cubicBezTo>
                    <a:cubicBezTo>
                      <a:pt x="50100" y="987286"/>
                      <a:pt x="49381" y="995564"/>
                      <a:pt x="34624" y="997004"/>
                    </a:cubicBezTo>
                    <a:cubicBezTo>
                      <a:pt x="25266" y="997724"/>
                      <a:pt x="18067" y="1004562"/>
                      <a:pt x="11948" y="1011761"/>
                    </a:cubicBezTo>
                    <a:cubicBezTo>
                      <a:pt x="-5688" y="1033716"/>
                      <a:pt x="-3529" y="1068989"/>
                      <a:pt x="16627" y="1087705"/>
                    </a:cubicBezTo>
                    <a:cubicBezTo>
                      <a:pt x="36064" y="1105702"/>
                      <a:pt x="69897" y="1104622"/>
                      <a:pt x="88253" y="1085905"/>
                    </a:cubicBezTo>
                    <a:cubicBezTo>
                      <a:pt x="108048" y="1066109"/>
                      <a:pt x="109128" y="1029397"/>
                      <a:pt x="88613" y="1009241"/>
                    </a:cubicBezTo>
                    <a:cubicBezTo>
                      <a:pt x="81414" y="1001683"/>
                      <a:pt x="79974" y="994485"/>
                      <a:pt x="79974" y="984766"/>
                    </a:cubicBezTo>
                    <a:cubicBezTo>
                      <a:pt x="79974" y="855553"/>
                      <a:pt x="79974" y="725980"/>
                      <a:pt x="79974" y="596766"/>
                    </a:cubicBezTo>
                    <a:cubicBezTo>
                      <a:pt x="79974" y="466113"/>
                      <a:pt x="79974" y="335100"/>
                      <a:pt x="79974" y="204447"/>
                    </a:cubicBezTo>
                    <a:cubicBezTo>
                      <a:pt x="79974" y="199228"/>
                      <a:pt x="79614" y="195449"/>
                      <a:pt x="77680" y="192929"/>
                    </a:cubicBezTo>
                    <a:lnTo>
                      <a:pt x="73441" y="191500"/>
                    </a:lnTo>
                    <a:lnTo>
                      <a:pt x="105879" y="191500"/>
                    </a:lnTo>
                    <a:cubicBezTo>
                      <a:pt x="116677" y="191860"/>
                      <a:pt x="119916" y="188261"/>
                      <a:pt x="119916" y="177463"/>
                    </a:cubicBezTo>
                    <a:cubicBezTo>
                      <a:pt x="119916" y="150469"/>
                      <a:pt x="118116" y="123114"/>
                      <a:pt x="120636" y="96120"/>
                    </a:cubicBezTo>
                    <a:cubicBezTo>
                      <a:pt x="120636" y="70565"/>
                      <a:pt x="119916" y="45010"/>
                      <a:pt x="120636" y="19096"/>
                    </a:cubicBezTo>
                    <a:cubicBezTo>
                      <a:pt x="120995" y="5419"/>
                      <a:pt x="116677" y="-341"/>
                      <a:pt x="102279" y="19"/>
                    </a:cubicBezTo>
                    <a:close/>
                  </a:path>
                </a:pathLst>
              </a:custGeom>
              <a:grpFill/>
              <a:ln w="6599" cap="flat">
                <a:noFill/>
                <a:prstDash val="solid"/>
                <a:miter/>
              </a:ln>
            </p:spPr>
            <p:txBody>
              <a:bodyPr rtlCol="0" anchor="ctr"/>
              <a:lstStyle/>
              <a:p>
                <a:endParaRPr lang="en-US"/>
              </a:p>
            </p:txBody>
          </p:sp>
          <p:sp>
            <p:nvSpPr>
              <p:cNvPr id="86" name="Freeform: Shape 31">
                <a:extLst>
                  <a:ext uri="{FF2B5EF4-FFF2-40B4-BE49-F238E27FC236}">
                    <a16:creationId xmlns:a16="http://schemas.microsoft.com/office/drawing/2014/main" id="{3C04D3EE-CDB7-4974-A2DC-758DE9B5E852}"/>
                  </a:ext>
                </a:extLst>
              </p:cNvPr>
              <p:cNvSpPr/>
              <p:nvPr/>
            </p:nvSpPr>
            <p:spPr>
              <a:xfrm flipH="1">
                <a:off x="1405312" y="5139374"/>
                <a:ext cx="689866" cy="864745"/>
              </a:xfrm>
              <a:custGeom>
                <a:avLst/>
                <a:gdLst>
                  <a:gd name="connsiteX0" fmla="*/ 50409 w 689866"/>
                  <a:gd name="connsiteY0" fmla="*/ 189897 h 864745"/>
                  <a:gd name="connsiteX1" fmla="*/ 42131 w 689866"/>
                  <a:gd name="connsiteY1" fmla="*/ 205149 h 864745"/>
                  <a:gd name="connsiteX2" fmla="*/ 42131 w 689866"/>
                  <a:gd name="connsiteY2" fmla="*/ 505687 h 864745"/>
                  <a:gd name="connsiteX3" fmla="*/ 41771 w 689866"/>
                  <a:gd name="connsiteY3" fmla="*/ 803346 h 864745"/>
                  <a:gd name="connsiteX4" fmla="*/ 59768 w 689866"/>
                  <a:gd name="connsiteY4" fmla="*/ 822062 h 864745"/>
                  <a:gd name="connsiteX5" fmla="*/ 571582 w 689866"/>
                  <a:gd name="connsiteY5" fmla="*/ 821702 h 864745"/>
                  <a:gd name="connsiteX6" fmla="*/ 591018 w 689866"/>
                  <a:gd name="connsiteY6" fmla="*/ 833580 h 864745"/>
                  <a:gd name="connsiteX7" fmla="*/ 648966 w 689866"/>
                  <a:gd name="connsiteY7" fmla="*/ 863814 h 864745"/>
                  <a:gd name="connsiteX8" fmla="*/ 689638 w 689866"/>
                  <a:gd name="connsiteY8" fmla="*/ 816663 h 864745"/>
                  <a:gd name="connsiteX9" fmla="*/ 656525 w 689866"/>
                  <a:gd name="connsiteY9" fmla="*/ 760874 h 864745"/>
                  <a:gd name="connsiteX10" fmla="*/ 595338 w 689866"/>
                  <a:gd name="connsiteY10" fmla="*/ 781390 h 864745"/>
                  <a:gd name="connsiteX11" fmla="*/ 575542 w 689866"/>
                  <a:gd name="connsiteY11" fmla="*/ 791828 h 864745"/>
                  <a:gd name="connsiteX12" fmla="*/ 88201 w 689866"/>
                  <a:gd name="connsiteY12" fmla="*/ 791828 h 864745"/>
                  <a:gd name="connsiteX13" fmla="*/ 71645 w 689866"/>
                  <a:gd name="connsiteY13" fmla="*/ 774552 h 864745"/>
                  <a:gd name="connsiteX14" fmla="*/ 72005 w 689866"/>
                  <a:gd name="connsiteY14" fmla="*/ 210187 h 864745"/>
                  <a:gd name="connsiteX15" fmla="*/ 72005 w 689866"/>
                  <a:gd name="connsiteY15" fmla="*/ 197230 h 864745"/>
                  <a:gd name="connsiteX16" fmla="*/ 68405 w 689866"/>
                  <a:gd name="connsiteY16" fmla="*/ 190031 h 864745"/>
                  <a:gd name="connsiteX17" fmla="*/ 50409 w 689866"/>
                  <a:gd name="connsiteY17" fmla="*/ 189897 h 864745"/>
                  <a:gd name="connsiteX18" fmla="*/ 100079 w 689866"/>
                  <a:gd name="connsiteY18" fmla="*/ 0 h 864745"/>
                  <a:gd name="connsiteX19" fmla="*/ 14057 w 689866"/>
                  <a:gd name="connsiteY19" fmla="*/ 0 h 864745"/>
                  <a:gd name="connsiteX20" fmla="*/ 19 w 689866"/>
                  <a:gd name="connsiteY20" fmla="*/ 14037 h 864745"/>
                  <a:gd name="connsiteX21" fmla="*/ 739 w 689866"/>
                  <a:gd name="connsiteY21" fmla="*/ 95381 h 864745"/>
                  <a:gd name="connsiteX22" fmla="*/ 2899 w 689866"/>
                  <a:gd name="connsiteY22" fmla="*/ 114097 h 864745"/>
                  <a:gd name="connsiteX23" fmla="*/ 2899 w 689866"/>
                  <a:gd name="connsiteY23" fmla="*/ 175284 h 864745"/>
                  <a:gd name="connsiteX24" fmla="*/ 16576 w 689866"/>
                  <a:gd name="connsiteY24" fmla="*/ 189321 h 864745"/>
                  <a:gd name="connsiteX25" fmla="*/ 112676 w 689866"/>
                  <a:gd name="connsiteY25" fmla="*/ 188601 h 864745"/>
                  <a:gd name="connsiteX26" fmla="*/ 114116 w 689866"/>
                  <a:gd name="connsiteY26" fmla="*/ 15477 h 864745"/>
                  <a:gd name="connsiteX27" fmla="*/ 100079 w 689866"/>
                  <a:gd name="connsiteY27" fmla="*/ 0 h 86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89866" h="864745">
                    <a:moveTo>
                      <a:pt x="50409" y="189897"/>
                    </a:moveTo>
                    <a:cubicBezTo>
                      <a:pt x="45460" y="192731"/>
                      <a:pt x="42131" y="198130"/>
                      <a:pt x="42131" y="205149"/>
                    </a:cubicBezTo>
                    <a:cubicBezTo>
                      <a:pt x="42131" y="305208"/>
                      <a:pt x="42131" y="405628"/>
                      <a:pt x="42131" y="505687"/>
                    </a:cubicBezTo>
                    <a:cubicBezTo>
                      <a:pt x="42131" y="605027"/>
                      <a:pt x="42491" y="704006"/>
                      <a:pt x="41771" y="803346"/>
                    </a:cubicBezTo>
                    <a:cubicBezTo>
                      <a:pt x="41771" y="817743"/>
                      <a:pt x="44650" y="822062"/>
                      <a:pt x="59768" y="822062"/>
                    </a:cubicBezTo>
                    <a:cubicBezTo>
                      <a:pt x="230372" y="821342"/>
                      <a:pt x="400977" y="821702"/>
                      <a:pt x="571582" y="821702"/>
                    </a:cubicBezTo>
                    <a:cubicBezTo>
                      <a:pt x="580940" y="821702"/>
                      <a:pt x="587059" y="822422"/>
                      <a:pt x="591018" y="833580"/>
                    </a:cubicBezTo>
                    <a:cubicBezTo>
                      <a:pt x="599296" y="857335"/>
                      <a:pt x="621972" y="868133"/>
                      <a:pt x="648966" y="863814"/>
                    </a:cubicBezTo>
                    <a:cubicBezTo>
                      <a:pt x="671282" y="860214"/>
                      <a:pt x="687478" y="841498"/>
                      <a:pt x="689638" y="816663"/>
                    </a:cubicBezTo>
                    <a:cubicBezTo>
                      <a:pt x="691798" y="790388"/>
                      <a:pt x="678480" y="768433"/>
                      <a:pt x="656525" y="760874"/>
                    </a:cubicBezTo>
                    <a:cubicBezTo>
                      <a:pt x="632770" y="752956"/>
                      <a:pt x="607215" y="760515"/>
                      <a:pt x="595338" y="781390"/>
                    </a:cubicBezTo>
                    <a:cubicBezTo>
                      <a:pt x="590298" y="790029"/>
                      <a:pt x="584899" y="791828"/>
                      <a:pt x="575542" y="791828"/>
                    </a:cubicBezTo>
                    <a:cubicBezTo>
                      <a:pt x="413215" y="791468"/>
                      <a:pt x="250888" y="791468"/>
                      <a:pt x="88201" y="791828"/>
                    </a:cubicBezTo>
                    <a:cubicBezTo>
                      <a:pt x="74164" y="791828"/>
                      <a:pt x="71645" y="787509"/>
                      <a:pt x="71645" y="774552"/>
                    </a:cubicBezTo>
                    <a:cubicBezTo>
                      <a:pt x="72005" y="586310"/>
                      <a:pt x="72005" y="398069"/>
                      <a:pt x="72005" y="210187"/>
                    </a:cubicBezTo>
                    <a:cubicBezTo>
                      <a:pt x="72005" y="205869"/>
                      <a:pt x="72005" y="201550"/>
                      <a:pt x="72005" y="197230"/>
                    </a:cubicBezTo>
                    <a:cubicBezTo>
                      <a:pt x="72005" y="194351"/>
                      <a:pt x="71645" y="191471"/>
                      <a:pt x="68405" y="190031"/>
                    </a:cubicBezTo>
                    <a:cubicBezTo>
                      <a:pt x="61927" y="186792"/>
                      <a:pt x="55358" y="187062"/>
                      <a:pt x="50409" y="189897"/>
                    </a:cubicBezTo>
                    <a:close/>
                    <a:moveTo>
                      <a:pt x="100079" y="0"/>
                    </a:moveTo>
                    <a:cubicBezTo>
                      <a:pt x="71285" y="360"/>
                      <a:pt x="42851" y="360"/>
                      <a:pt x="14057" y="0"/>
                    </a:cubicBezTo>
                    <a:cubicBezTo>
                      <a:pt x="4339" y="0"/>
                      <a:pt x="-341" y="4319"/>
                      <a:pt x="19" y="14037"/>
                    </a:cubicBezTo>
                    <a:cubicBezTo>
                      <a:pt x="379" y="41032"/>
                      <a:pt x="379" y="68386"/>
                      <a:pt x="739" y="95381"/>
                    </a:cubicBezTo>
                    <a:cubicBezTo>
                      <a:pt x="3618" y="101499"/>
                      <a:pt x="2899" y="107618"/>
                      <a:pt x="2899" y="114097"/>
                    </a:cubicBezTo>
                    <a:cubicBezTo>
                      <a:pt x="2899" y="134612"/>
                      <a:pt x="3259" y="154768"/>
                      <a:pt x="2899" y="175284"/>
                    </a:cubicBezTo>
                    <a:cubicBezTo>
                      <a:pt x="2899" y="185362"/>
                      <a:pt x="6498" y="189681"/>
                      <a:pt x="16576" y="189321"/>
                    </a:cubicBezTo>
                    <a:cubicBezTo>
                      <a:pt x="48609" y="188961"/>
                      <a:pt x="80643" y="188961"/>
                      <a:pt x="112676" y="188601"/>
                    </a:cubicBezTo>
                    <a:cubicBezTo>
                      <a:pt x="113036" y="131013"/>
                      <a:pt x="113396" y="73065"/>
                      <a:pt x="114116" y="15477"/>
                    </a:cubicBezTo>
                    <a:cubicBezTo>
                      <a:pt x="114116" y="5399"/>
                      <a:pt x="111237" y="0"/>
                      <a:pt x="100079" y="0"/>
                    </a:cubicBezTo>
                    <a:close/>
                  </a:path>
                </a:pathLst>
              </a:custGeom>
              <a:grpFill/>
              <a:ln w="6599" cap="flat">
                <a:noFill/>
                <a:prstDash val="solid"/>
                <a:miter/>
              </a:ln>
            </p:spPr>
            <p:txBody>
              <a:bodyPr rtlCol="0" anchor="ctr"/>
              <a:lstStyle/>
              <a:p>
                <a:endParaRPr lang="en-US"/>
              </a:p>
            </p:txBody>
          </p:sp>
        </p:grpSp>
        <p:grpSp>
          <p:nvGrpSpPr>
            <p:cNvPr id="36" name="Group 9">
              <a:extLst>
                <a:ext uri="{FF2B5EF4-FFF2-40B4-BE49-F238E27FC236}">
                  <a16:creationId xmlns:a16="http://schemas.microsoft.com/office/drawing/2014/main" id="{F02E8DD4-C5D2-4B62-9282-3686E9439DB7}"/>
                </a:ext>
              </a:extLst>
            </p:cNvPr>
            <p:cNvGrpSpPr/>
            <p:nvPr userDrawn="1"/>
          </p:nvGrpSpPr>
          <p:grpSpPr>
            <a:xfrm>
              <a:off x="548226" y="1602802"/>
              <a:ext cx="944002" cy="3757883"/>
              <a:chOff x="655230" y="1602802"/>
              <a:chExt cx="944002" cy="3757883"/>
            </a:xfrm>
            <a:grpFill/>
          </p:grpSpPr>
          <p:sp>
            <p:nvSpPr>
              <p:cNvPr id="48" name="Freeform: Shape 18">
                <a:extLst>
                  <a:ext uri="{FF2B5EF4-FFF2-40B4-BE49-F238E27FC236}">
                    <a16:creationId xmlns:a16="http://schemas.microsoft.com/office/drawing/2014/main" id="{C84F3731-673F-4B56-BA29-10B3BC54A081}"/>
                  </a:ext>
                </a:extLst>
              </p:cNvPr>
              <p:cNvSpPr/>
              <p:nvPr userDrawn="1"/>
            </p:nvSpPr>
            <p:spPr>
              <a:xfrm flipH="1">
                <a:off x="830109" y="3005304"/>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49" name="Freeform: Shape 19">
                <a:extLst>
                  <a:ext uri="{FF2B5EF4-FFF2-40B4-BE49-F238E27FC236}">
                    <a16:creationId xmlns:a16="http://schemas.microsoft.com/office/drawing/2014/main" id="{C48A84AA-7E0E-4163-BF10-0FA1F8CA5A8C}"/>
                  </a:ext>
                </a:extLst>
              </p:cNvPr>
              <p:cNvSpPr/>
              <p:nvPr userDrawn="1"/>
            </p:nvSpPr>
            <p:spPr>
              <a:xfrm flipH="1">
                <a:off x="955830" y="4190397"/>
                <a:ext cx="643402" cy="634359"/>
              </a:xfrm>
              <a:custGeom>
                <a:avLst/>
                <a:gdLst>
                  <a:gd name="connsiteX0" fmla="*/ 1129160 w 1181053"/>
                  <a:gd name="connsiteY0" fmla="*/ 979148 h 1164453"/>
                  <a:gd name="connsiteX1" fmla="*/ 1108019 w 1181053"/>
                  <a:gd name="connsiteY1" fmla="*/ 942810 h 1164453"/>
                  <a:gd name="connsiteX2" fmla="*/ 1109340 w 1181053"/>
                  <a:gd name="connsiteY2" fmla="*/ 104390 h 1164453"/>
                  <a:gd name="connsiteX3" fmla="*/ 1074984 w 1181053"/>
                  <a:gd name="connsiteY3" fmla="*/ 71355 h 1164453"/>
                  <a:gd name="connsiteX4" fmla="*/ 383898 w 1181053"/>
                  <a:gd name="connsiteY4" fmla="*/ 72016 h 1164453"/>
                  <a:gd name="connsiteX5" fmla="*/ 349542 w 1181053"/>
                  <a:gd name="connsiteY5" fmla="*/ 69373 h 1164453"/>
                  <a:gd name="connsiteX6" fmla="*/ 348221 w 1181053"/>
                  <a:gd name="connsiteY6" fmla="*/ 1321 h 1164453"/>
                  <a:gd name="connsiteX7" fmla="*/ 337650 w 1181053"/>
                  <a:gd name="connsiteY7" fmla="*/ 1982 h 1164453"/>
                  <a:gd name="connsiteX8" fmla="*/ 32409 w 1181053"/>
                  <a:gd name="connsiteY8" fmla="*/ 0 h 1164453"/>
                  <a:gd name="connsiteX9" fmla="*/ 35 w 1181053"/>
                  <a:gd name="connsiteY9" fmla="*/ 30392 h 1164453"/>
                  <a:gd name="connsiteX10" fmla="*/ 35 w 1181053"/>
                  <a:gd name="connsiteY10" fmla="*/ 180369 h 1164453"/>
                  <a:gd name="connsiteX11" fmla="*/ 29766 w 1181053"/>
                  <a:gd name="connsiteY11" fmla="*/ 210101 h 1164453"/>
                  <a:gd name="connsiteX12" fmla="*/ 177101 w 1181053"/>
                  <a:gd name="connsiteY12" fmla="*/ 210101 h 1164453"/>
                  <a:gd name="connsiteX13" fmla="*/ 292062 w 1181053"/>
                  <a:gd name="connsiteY13" fmla="*/ 209440 h 1164453"/>
                  <a:gd name="connsiteX14" fmla="*/ 349542 w 1181053"/>
                  <a:gd name="connsiteY14" fmla="*/ 147996 h 1164453"/>
                  <a:gd name="connsiteX15" fmla="*/ 381256 w 1181053"/>
                  <a:gd name="connsiteY15" fmla="*/ 146014 h 1164453"/>
                  <a:gd name="connsiteX16" fmla="*/ 1021467 w 1181053"/>
                  <a:gd name="connsiteY16" fmla="*/ 145353 h 1164453"/>
                  <a:gd name="connsiteX17" fmla="*/ 1054502 w 1181053"/>
                  <a:gd name="connsiteY17" fmla="*/ 177066 h 1164453"/>
                  <a:gd name="connsiteX18" fmla="*/ 1054502 w 1181053"/>
                  <a:gd name="connsiteY18" fmla="*/ 945453 h 1164453"/>
                  <a:gd name="connsiteX19" fmla="*/ 1032699 w 1181053"/>
                  <a:gd name="connsiteY19" fmla="*/ 985755 h 1164453"/>
                  <a:gd name="connsiteX20" fmla="*/ 997022 w 1181053"/>
                  <a:gd name="connsiteY20" fmla="*/ 1102037 h 1164453"/>
                  <a:gd name="connsiteX21" fmla="*/ 1094805 w 1181053"/>
                  <a:gd name="connsiteY21" fmla="*/ 1164142 h 1164453"/>
                  <a:gd name="connsiteX22" fmla="*/ 1178712 w 1181053"/>
                  <a:gd name="connsiteY22" fmla="*/ 1090145 h 1164453"/>
                  <a:gd name="connsiteX23" fmla="*/ 1129160 w 1181053"/>
                  <a:gd name="connsiteY23" fmla="*/ 979148 h 116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1053" h="1164453">
                    <a:moveTo>
                      <a:pt x="1129160" y="979148"/>
                    </a:moveTo>
                    <a:cubicBezTo>
                      <a:pt x="1110001" y="971220"/>
                      <a:pt x="1108019" y="959988"/>
                      <a:pt x="1108019" y="942810"/>
                    </a:cubicBezTo>
                    <a:cubicBezTo>
                      <a:pt x="1108679" y="663337"/>
                      <a:pt x="1108019" y="383863"/>
                      <a:pt x="1109340" y="104390"/>
                    </a:cubicBezTo>
                    <a:cubicBezTo>
                      <a:pt x="1109340" y="75980"/>
                      <a:pt x="1100751" y="71355"/>
                      <a:pt x="1074984" y="71355"/>
                    </a:cubicBezTo>
                    <a:cubicBezTo>
                      <a:pt x="844402" y="72676"/>
                      <a:pt x="614480" y="72016"/>
                      <a:pt x="383898" y="72016"/>
                    </a:cubicBezTo>
                    <a:cubicBezTo>
                      <a:pt x="372666" y="72016"/>
                      <a:pt x="360774" y="73998"/>
                      <a:pt x="349542" y="69373"/>
                    </a:cubicBezTo>
                    <a:cubicBezTo>
                      <a:pt x="350863" y="46909"/>
                      <a:pt x="352845" y="23785"/>
                      <a:pt x="348221" y="1321"/>
                    </a:cubicBezTo>
                    <a:cubicBezTo>
                      <a:pt x="344917" y="1321"/>
                      <a:pt x="340953" y="1982"/>
                      <a:pt x="337650" y="1982"/>
                    </a:cubicBezTo>
                    <a:cubicBezTo>
                      <a:pt x="235903" y="1321"/>
                      <a:pt x="134156" y="1321"/>
                      <a:pt x="32409" y="0"/>
                    </a:cubicBezTo>
                    <a:cubicBezTo>
                      <a:pt x="9946" y="0"/>
                      <a:pt x="-626" y="5946"/>
                      <a:pt x="35" y="30392"/>
                    </a:cubicBezTo>
                    <a:cubicBezTo>
                      <a:pt x="1357" y="80605"/>
                      <a:pt x="1357" y="130157"/>
                      <a:pt x="35" y="180369"/>
                    </a:cubicBezTo>
                    <a:cubicBezTo>
                      <a:pt x="-626" y="202173"/>
                      <a:pt x="7964" y="210761"/>
                      <a:pt x="29766" y="210101"/>
                    </a:cubicBezTo>
                    <a:cubicBezTo>
                      <a:pt x="78658" y="209440"/>
                      <a:pt x="128210" y="210101"/>
                      <a:pt x="177101" y="210101"/>
                    </a:cubicBezTo>
                    <a:cubicBezTo>
                      <a:pt x="215421" y="210101"/>
                      <a:pt x="253741" y="209440"/>
                      <a:pt x="292062" y="209440"/>
                    </a:cubicBezTo>
                    <a:cubicBezTo>
                      <a:pt x="352845" y="209440"/>
                      <a:pt x="352845" y="209440"/>
                      <a:pt x="349542" y="147996"/>
                    </a:cubicBezTo>
                    <a:cubicBezTo>
                      <a:pt x="360113" y="147335"/>
                      <a:pt x="370684" y="146014"/>
                      <a:pt x="381256" y="146014"/>
                    </a:cubicBezTo>
                    <a:cubicBezTo>
                      <a:pt x="594660" y="146014"/>
                      <a:pt x="808063" y="146674"/>
                      <a:pt x="1021467" y="145353"/>
                    </a:cubicBezTo>
                    <a:cubicBezTo>
                      <a:pt x="1046574" y="145353"/>
                      <a:pt x="1054502" y="150638"/>
                      <a:pt x="1054502" y="177066"/>
                    </a:cubicBezTo>
                    <a:cubicBezTo>
                      <a:pt x="1053181" y="433415"/>
                      <a:pt x="1053842" y="689764"/>
                      <a:pt x="1054502" y="945453"/>
                    </a:cubicBezTo>
                    <a:cubicBezTo>
                      <a:pt x="1054502" y="964613"/>
                      <a:pt x="1049877" y="975184"/>
                      <a:pt x="1032699" y="985755"/>
                    </a:cubicBezTo>
                    <a:cubicBezTo>
                      <a:pt x="995701" y="1008219"/>
                      <a:pt x="982487" y="1057771"/>
                      <a:pt x="997022" y="1102037"/>
                    </a:cubicBezTo>
                    <a:cubicBezTo>
                      <a:pt x="1010897" y="1144322"/>
                      <a:pt x="1047895" y="1167446"/>
                      <a:pt x="1094805" y="1164142"/>
                    </a:cubicBezTo>
                    <a:cubicBezTo>
                      <a:pt x="1137089" y="1161499"/>
                      <a:pt x="1170784" y="1131768"/>
                      <a:pt x="1178712" y="1090145"/>
                    </a:cubicBezTo>
                    <a:cubicBezTo>
                      <a:pt x="1187962" y="1041914"/>
                      <a:pt x="1169463" y="996326"/>
                      <a:pt x="1129160" y="979148"/>
                    </a:cubicBezTo>
                    <a:close/>
                  </a:path>
                </a:pathLst>
              </a:custGeom>
              <a:grpFill/>
              <a:ln w="6599" cap="flat">
                <a:noFill/>
                <a:prstDash val="solid"/>
                <a:miter/>
              </a:ln>
            </p:spPr>
            <p:txBody>
              <a:bodyPr rtlCol="0" anchor="ctr"/>
              <a:lstStyle/>
              <a:p>
                <a:endParaRPr lang="en-US"/>
              </a:p>
            </p:txBody>
          </p:sp>
          <p:sp>
            <p:nvSpPr>
              <p:cNvPr id="50" name="Freeform: Shape 20">
                <a:extLst>
                  <a:ext uri="{FF2B5EF4-FFF2-40B4-BE49-F238E27FC236}">
                    <a16:creationId xmlns:a16="http://schemas.microsoft.com/office/drawing/2014/main" id="{A72CFFBE-8F5E-40BC-8601-ACF383443680}"/>
                  </a:ext>
                </a:extLst>
              </p:cNvPr>
              <p:cNvSpPr/>
              <p:nvPr userDrawn="1"/>
            </p:nvSpPr>
            <p:spPr>
              <a:xfrm rot="16200000" flipH="1">
                <a:off x="1069293" y="182091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51" name="Freeform: Shape 21">
                <a:extLst>
                  <a:ext uri="{FF2B5EF4-FFF2-40B4-BE49-F238E27FC236}">
                    <a16:creationId xmlns:a16="http://schemas.microsoft.com/office/drawing/2014/main" id="{0C9E634D-203E-4379-97F3-C63117FE3611}"/>
                  </a:ext>
                </a:extLst>
              </p:cNvPr>
              <p:cNvSpPr/>
              <p:nvPr userDrawn="1"/>
            </p:nvSpPr>
            <p:spPr>
              <a:xfrm rot="16200000" flipH="1">
                <a:off x="1120766" y="2289790"/>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sp>
            <p:nvSpPr>
              <p:cNvPr id="77" name="Freeform: Shape 22">
                <a:extLst>
                  <a:ext uri="{FF2B5EF4-FFF2-40B4-BE49-F238E27FC236}">
                    <a16:creationId xmlns:a16="http://schemas.microsoft.com/office/drawing/2014/main" id="{49C34396-C650-4E9F-AA59-4C2A264AC364}"/>
                  </a:ext>
                </a:extLst>
              </p:cNvPr>
              <p:cNvSpPr/>
              <p:nvPr userDrawn="1"/>
            </p:nvSpPr>
            <p:spPr>
              <a:xfrm flipH="1">
                <a:off x="830109" y="3801796"/>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78" name="Freeform: Shape 23">
                <a:extLst>
                  <a:ext uri="{FF2B5EF4-FFF2-40B4-BE49-F238E27FC236}">
                    <a16:creationId xmlns:a16="http://schemas.microsoft.com/office/drawing/2014/main" id="{7581C641-9E22-4C49-B419-18815557EB83}"/>
                  </a:ext>
                </a:extLst>
              </p:cNvPr>
              <p:cNvSpPr/>
              <p:nvPr userDrawn="1"/>
            </p:nvSpPr>
            <p:spPr>
              <a:xfrm rot="16200000" flipH="1">
                <a:off x="1066573" y="3025173"/>
                <a:ext cx="121315" cy="944002"/>
              </a:xfrm>
              <a:custGeom>
                <a:avLst/>
                <a:gdLst>
                  <a:gd name="connsiteX0" fmla="*/ 85722 w 222690"/>
                  <a:gd name="connsiteY0" fmla="*/ 193430 h 1732846"/>
                  <a:gd name="connsiteX1" fmla="*/ 104882 w 222690"/>
                  <a:gd name="connsiteY1" fmla="*/ 219858 h 1732846"/>
                  <a:gd name="connsiteX2" fmla="*/ 104882 w 222690"/>
                  <a:gd name="connsiteY2" fmla="*/ 860070 h 1732846"/>
                  <a:gd name="connsiteX3" fmla="*/ 105543 w 222690"/>
                  <a:gd name="connsiteY3" fmla="*/ 1355591 h 1732846"/>
                  <a:gd name="connsiteX4" fmla="*/ 80437 w 222690"/>
                  <a:gd name="connsiteY4" fmla="*/ 1382018 h 1732846"/>
                  <a:gd name="connsiteX5" fmla="*/ 13706 w 222690"/>
                  <a:gd name="connsiteY5" fmla="*/ 1384000 h 1732846"/>
                  <a:gd name="connsiteX6" fmla="*/ 14367 w 222690"/>
                  <a:gd name="connsiteY6" fmla="*/ 1416374 h 1732846"/>
                  <a:gd name="connsiteX7" fmla="*/ 8421 w 222690"/>
                  <a:gd name="connsiteY7" fmla="*/ 1685937 h 1732846"/>
                  <a:gd name="connsiteX8" fmla="*/ 56652 w 222690"/>
                  <a:gd name="connsiteY8" fmla="*/ 1732847 h 1732846"/>
                  <a:gd name="connsiteX9" fmla="*/ 174255 w 222690"/>
                  <a:gd name="connsiteY9" fmla="*/ 1732847 h 1732846"/>
                  <a:gd name="connsiteX10" fmla="*/ 222486 w 222690"/>
                  <a:gd name="connsiteY10" fmla="*/ 1683295 h 1732846"/>
                  <a:gd name="connsiteX11" fmla="*/ 217200 w 222690"/>
                  <a:gd name="connsiteY11" fmla="*/ 1384661 h 1732846"/>
                  <a:gd name="connsiteX12" fmla="*/ 196058 w 222690"/>
                  <a:gd name="connsiteY12" fmla="*/ 1382018 h 1732846"/>
                  <a:gd name="connsiteX13" fmla="*/ 158398 w 222690"/>
                  <a:gd name="connsiteY13" fmla="*/ 1343037 h 1732846"/>
                  <a:gd name="connsiteX14" fmla="*/ 158398 w 222690"/>
                  <a:gd name="connsiteY14" fmla="*/ 215233 h 1732846"/>
                  <a:gd name="connsiteX15" fmla="*/ 174916 w 222690"/>
                  <a:gd name="connsiteY15" fmla="*/ 147843 h 1732846"/>
                  <a:gd name="connsiteX16" fmla="*/ 161041 w 222690"/>
                  <a:gd name="connsiteY16" fmla="*/ 26275 h 1732846"/>
                  <a:gd name="connsiteX17" fmla="*/ 48723 w 222690"/>
                  <a:gd name="connsiteY17" fmla="*/ 9758 h 1732846"/>
                  <a:gd name="connsiteX18" fmla="*/ 1814 w 222690"/>
                  <a:gd name="connsiteY18" fmla="*/ 117451 h 1732846"/>
                  <a:gd name="connsiteX19" fmla="*/ 85722 w 222690"/>
                  <a:gd name="connsiteY19" fmla="*/ 193430 h 173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2690" h="1732846">
                    <a:moveTo>
                      <a:pt x="85722" y="193430"/>
                    </a:moveTo>
                    <a:cubicBezTo>
                      <a:pt x="107525" y="194752"/>
                      <a:pt x="104882" y="205984"/>
                      <a:pt x="104882" y="219858"/>
                    </a:cubicBezTo>
                    <a:cubicBezTo>
                      <a:pt x="104882" y="433262"/>
                      <a:pt x="104882" y="646666"/>
                      <a:pt x="104882" y="860070"/>
                    </a:cubicBezTo>
                    <a:cubicBezTo>
                      <a:pt x="104882" y="1025244"/>
                      <a:pt x="104882" y="1190417"/>
                      <a:pt x="105543" y="1355591"/>
                    </a:cubicBezTo>
                    <a:cubicBezTo>
                      <a:pt x="105543" y="1374751"/>
                      <a:pt x="101579" y="1382679"/>
                      <a:pt x="80437" y="1382018"/>
                    </a:cubicBezTo>
                    <a:cubicBezTo>
                      <a:pt x="58634" y="1381358"/>
                      <a:pt x="36170" y="1378715"/>
                      <a:pt x="13706" y="1384000"/>
                    </a:cubicBezTo>
                    <a:cubicBezTo>
                      <a:pt x="13706" y="1394571"/>
                      <a:pt x="14367" y="1405143"/>
                      <a:pt x="14367" y="1416374"/>
                    </a:cubicBezTo>
                    <a:cubicBezTo>
                      <a:pt x="18331" y="1506229"/>
                      <a:pt x="6439" y="1596083"/>
                      <a:pt x="8421" y="1685937"/>
                    </a:cubicBezTo>
                    <a:cubicBezTo>
                      <a:pt x="9742" y="1732847"/>
                      <a:pt x="8421" y="1732847"/>
                      <a:pt x="56652" y="1732847"/>
                    </a:cubicBezTo>
                    <a:cubicBezTo>
                      <a:pt x="95633" y="1732847"/>
                      <a:pt x="135274" y="1732847"/>
                      <a:pt x="174255" y="1732847"/>
                    </a:cubicBezTo>
                    <a:cubicBezTo>
                      <a:pt x="221825" y="1732847"/>
                      <a:pt x="221164" y="1732847"/>
                      <a:pt x="222486" y="1683295"/>
                    </a:cubicBezTo>
                    <a:cubicBezTo>
                      <a:pt x="224468" y="1583530"/>
                      <a:pt x="211254" y="1484426"/>
                      <a:pt x="217200" y="1384661"/>
                    </a:cubicBezTo>
                    <a:cubicBezTo>
                      <a:pt x="209933" y="1384000"/>
                      <a:pt x="203326" y="1382018"/>
                      <a:pt x="196058" y="1382018"/>
                    </a:cubicBezTo>
                    <a:cubicBezTo>
                      <a:pt x="158398" y="1381358"/>
                      <a:pt x="158398" y="1381358"/>
                      <a:pt x="158398" y="1343037"/>
                    </a:cubicBezTo>
                    <a:cubicBezTo>
                      <a:pt x="158398" y="967103"/>
                      <a:pt x="158398" y="591168"/>
                      <a:pt x="158398" y="215233"/>
                    </a:cubicBezTo>
                    <a:cubicBezTo>
                      <a:pt x="158398" y="190788"/>
                      <a:pt x="160380" y="169645"/>
                      <a:pt x="174916" y="147843"/>
                    </a:cubicBezTo>
                    <a:cubicBezTo>
                      <a:pt x="199362" y="110844"/>
                      <a:pt x="190772" y="56667"/>
                      <a:pt x="161041" y="26275"/>
                    </a:cubicBezTo>
                    <a:cubicBezTo>
                      <a:pt x="133953" y="-814"/>
                      <a:pt x="84401" y="-8081"/>
                      <a:pt x="48723" y="9758"/>
                    </a:cubicBezTo>
                    <a:cubicBezTo>
                      <a:pt x="12385" y="28918"/>
                      <a:pt x="-6114" y="71202"/>
                      <a:pt x="1814" y="117451"/>
                    </a:cubicBezTo>
                    <a:cubicBezTo>
                      <a:pt x="9742" y="161717"/>
                      <a:pt x="39474" y="190127"/>
                      <a:pt x="85722" y="193430"/>
                    </a:cubicBezTo>
                    <a:close/>
                  </a:path>
                </a:pathLst>
              </a:custGeom>
              <a:grpFill/>
              <a:ln w="6599" cap="flat">
                <a:noFill/>
                <a:prstDash val="solid"/>
                <a:miter/>
              </a:ln>
            </p:spPr>
            <p:txBody>
              <a:bodyPr rtlCol="0" anchor="ctr"/>
              <a:lstStyle/>
              <a:p>
                <a:endParaRPr lang="en-US"/>
              </a:p>
            </p:txBody>
          </p:sp>
          <p:sp>
            <p:nvSpPr>
              <p:cNvPr id="79" name="Freeform: Shape 24">
                <a:extLst>
                  <a:ext uri="{FF2B5EF4-FFF2-40B4-BE49-F238E27FC236}">
                    <a16:creationId xmlns:a16="http://schemas.microsoft.com/office/drawing/2014/main" id="{D4601545-326E-4DF3-8442-84484527138F}"/>
                  </a:ext>
                </a:extLst>
              </p:cNvPr>
              <p:cNvSpPr/>
              <p:nvPr userDrawn="1"/>
            </p:nvSpPr>
            <p:spPr>
              <a:xfrm rot="5400000" flipH="1" flipV="1">
                <a:off x="1069293" y="483074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grpSp>
        <p:grpSp>
          <p:nvGrpSpPr>
            <p:cNvPr id="37" name="Group 10">
              <a:extLst>
                <a:ext uri="{FF2B5EF4-FFF2-40B4-BE49-F238E27FC236}">
                  <a16:creationId xmlns:a16="http://schemas.microsoft.com/office/drawing/2014/main" id="{414CE6BB-8E17-420F-A01A-83568690039B}"/>
                </a:ext>
              </a:extLst>
            </p:cNvPr>
            <p:cNvGrpSpPr/>
            <p:nvPr userDrawn="1"/>
          </p:nvGrpSpPr>
          <p:grpSpPr>
            <a:xfrm>
              <a:off x="4782728" y="2208743"/>
              <a:ext cx="1206268" cy="3147897"/>
              <a:chOff x="4889732" y="2208743"/>
              <a:chExt cx="1206268" cy="3147897"/>
            </a:xfrm>
            <a:grpFill/>
          </p:grpSpPr>
          <p:sp>
            <p:nvSpPr>
              <p:cNvPr id="38" name="Freeform: Shape 11">
                <a:extLst>
                  <a:ext uri="{FF2B5EF4-FFF2-40B4-BE49-F238E27FC236}">
                    <a16:creationId xmlns:a16="http://schemas.microsoft.com/office/drawing/2014/main" id="{379789C6-E168-412E-8F59-8460F62AC374}"/>
                  </a:ext>
                </a:extLst>
              </p:cNvPr>
              <p:cNvSpPr/>
              <p:nvPr userDrawn="1"/>
            </p:nvSpPr>
            <p:spPr>
              <a:xfrm flipH="1">
                <a:off x="4889732" y="2408235"/>
                <a:ext cx="1206268" cy="720041"/>
              </a:xfrm>
              <a:custGeom>
                <a:avLst/>
                <a:gdLst>
                  <a:gd name="connsiteX0" fmla="*/ 1864067 w 2214270"/>
                  <a:gd name="connsiteY0" fmla="*/ 1293985 h 1321734"/>
                  <a:gd name="connsiteX1" fmla="*/ 1891816 w 2214270"/>
                  <a:gd name="connsiteY1" fmla="*/ 1319752 h 1321734"/>
                  <a:gd name="connsiteX2" fmla="*/ 2041794 w 2214270"/>
                  <a:gd name="connsiteY2" fmla="*/ 1321734 h 1321734"/>
                  <a:gd name="connsiteX3" fmla="*/ 2185825 w 2214270"/>
                  <a:gd name="connsiteY3" fmla="*/ 1321074 h 1321734"/>
                  <a:gd name="connsiteX4" fmla="*/ 2214235 w 2214270"/>
                  <a:gd name="connsiteY4" fmla="*/ 1292663 h 1321734"/>
                  <a:gd name="connsiteX5" fmla="*/ 2214235 w 2214270"/>
                  <a:gd name="connsiteY5" fmla="*/ 1135418 h 1321734"/>
                  <a:gd name="connsiteX6" fmla="*/ 2185825 w 2214270"/>
                  <a:gd name="connsiteY6" fmla="*/ 1107009 h 1321734"/>
                  <a:gd name="connsiteX7" fmla="*/ 2041794 w 2214270"/>
                  <a:gd name="connsiteY7" fmla="*/ 1106348 h 1321734"/>
                  <a:gd name="connsiteX8" fmla="*/ 1908334 w 2214270"/>
                  <a:gd name="connsiteY8" fmla="*/ 1108330 h 1321734"/>
                  <a:gd name="connsiteX9" fmla="*/ 1866049 w 2214270"/>
                  <a:gd name="connsiteY9" fmla="*/ 1150614 h 1321734"/>
                  <a:gd name="connsiteX10" fmla="*/ 1834336 w 2214270"/>
                  <a:gd name="connsiteY10" fmla="*/ 1183649 h 1321734"/>
                  <a:gd name="connsiteX11" fmla="*/ 170710 w 2214270"/>
                  <a:gd name="connsiteY11" fmla="*/ 1183649 h 1321734"/>
                  <a:gd name="connsiteX12" fmla="*/ 139657 w 2214270"/>
                  <a:gd name="connsiteY12" fmla="*/ 1153257 h 1321734"/>
                  <a:gd name="connsiteX13" fmla="*/ 139657 w 2214270"/>
                  <a:gd name="connsiteY13" fmla="*/ 213090 h 1321734"/>
                  <a:gd name="connsiteX14" fmla="*/ 157496 w 2214270"/>
                  <a:gd name="connsiteY14" fmla="*/ 172127 h 1321734"/>
                  <a:gd name="connsiteX15" fmla="*/ 179959 w 2214270"/>
                  <a:gd name="connsiteY15" fmla="*/ 53863 h 1321734"/>
                  <a:gd name="connsiteX16" fmla="*/ 86801 w 2214270"/>
                  <a:gd name="connsiteY16" fmla="*/ 347 h 1321734"/>
                  <a:gd name="connsiteX17" fmla="*/ 3554 w 2214270"/>
                  <a:gd name="connsiteY17" fmla="*/ 71702 h 1321734"/>
                  <a:gd name="connsiteX18" fmla="*/ 44517 w 2214270"/>
                  <a:gd name="connsiteY18" fmla="*/ 181377 h 1321734"/>
                  <a:gd name="connsiteX19" fmla="*/ 66981 w 2214270"/>
                  <a:gd name="connsiteY19" fmla="*/ 223661 h 1321734"/>
                  <a:gd name="connsiteX20" fmla="*/ 66320 w 2214270"/>
                  <a:gd name="connsiteY20" fmla="*/ 1222630 h 1321734"/>
                  <a:gd name="connsiteX21" fmla="*/ 100676 w 2214270"/>
                  <a:gd name="connsiteY21" fmla="*/ 1256325 h 1321734"/>
                  <a:gd name="connsiteX22" fmla="*/ 1825747 w 2214270"/>
                  <a:gd name="connsiteY22" fmla="*/ 1255665 h 1321734"/>
                  <a:gd name="connsiteX23" fmla="*/ 1864067 w 2214270"/>
                  <a:gd name="connsiteY23" fmla="*/ 1293985 h 132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14270" h="1321734">
                    <a:moveTo>
                      <a:pt x="1864067" y="1293985"/>
                    </a:moveTo>
                    <a:cubicBezTo>
                      <a:pt x="1862746" y="1317109"/>
                      <a:pt x="1872656" y="1319752"/>
                      <a:pt x="1891816" y="1319752"/>
                    </a:cubicBezTo>
                    <a:cubicBezTo>
                      <a:pt x="1942029" y="1319752"/>
                      <a:pt x="1991581" y="1316449"/>
                      <a:pt x="2041794" y="1321734"/>
                    </a:cubicBezTo>
                    <a:cubicBezTo>
                      <a:pt x="2090024" y="1321734"/>
                      <a:pt x="2137595" y="1320413"/>
                      <a:pt x="2185825" y="1321074"/>
                    </a:cubicBezTo>
                    <a:cubicBezTo>
                      <a:pt x="2206307" y="1321074"/>
                      <a:pt x="2214235" y="1313145"/>
                      <a:pt x="2214235" y="1292663"/>
                    </a:cubicBezTo>
                    <a:cubicBezTo>
                      <a:pt x="2213574" y="1240469"/>
                      <a:pt x="2213574" y="1187613"/>
                      <a:pt x="2214235" y="1135418"/>
                    </a:cubicBezTo>
                    <a:cubicBezTo>
                      <a:pt x="2214896" y="1114276"/>
                      <a:pt x="2206307" y="1107009"/>
                      <a:pt x="2185825" y="1107009"/>
                    </a:cubicBezTo>
                    <a:cubicBezTo>
                      <a:pt x="2137595" y="1107669"/>
                      <a:pt x="2090024" y="1107009"/>
                      <a:pt x="2041794" y="1106348"/>
                    </a:cubicBezTo>
                    <a:cubicBezTo>
                      <a:pt x="1997527" y="1107009"/>
                      <a:pt x="1952600" y="1107669"/>
                      <a:pt x="1908334" y="1108330"/>
                    </a:cubicBezTo>
                    <a:cubicBezTo>
                      <a:pt x="1865389" y="1108330"/>
                      <a:pt x="1864067" y="1108330"/>
                      <a:pt x="1866049" y="1150614"/>
                    </a:cubicBezTo>
                    <a:cubicBezTo>
                      <a:pt x="1867371" y="1175721"/>
                      <a:pt x="1861425" y="1183649"/>
                      <a:pt x="1834336" y="1183649"/>
                    </a:cubicBezTo>
                    <a:cubicBezTo>
                      <a:pt x="1280014" y="1182988"/>
                      <a:pt x="725692" y="1182988"/>
                      <a:pt x="170710" y="1183649"/>
                    </a:cubicBezTo>
                    <a:cubicBezTo>
                      <a:pt x="146925" y="1183649"/>
                      <a:pt x="139657" y="1178364"/>
                      <a:pt x="139657" y="1153257"/>
                    </a:cubicBezTo>
                    <a:cubicBezTo>
                      <a:pt x="140318" y="840089"/>
                      <a:pt x="140318" y="526259"/>
                      <a:pt x="139657" y="213090"/>
                    </a:cubicBezTo>
                    <a:cubicBezTo>
                      <a:pt x="139657" y="195912"/>
                      <a:pt x="142960" y="184020"/>
                      <a:pt x="157496" y="172127"/>
                    </a:cubicBezTo>
                    <a:cubicBezTo>
                      <a:pt x="189870" y="145699"/>
                      <a:pt x="198459" y="94826"/>
                      <a:pt x="179959" y="53863"/>
                    </a:cubicBezTo>
                    <a:cubicBezTo>
                      <a:pt x="163442" y="17525"/>
                      <a:pt x="128425" y="-2957"/>
                      <a:pt x="86801" y="347"/>
                    </a:cubicBezTo>
                    <a:cubicBezTo>
                      <a:pt x="43856" y="3650"/>
                      <a:pt x="14786" y="28757"/>
                      <a:pt x="3554" y="71702"/>
                    </a:cubicBezTo>
                    <a:cubicBezTo>
                      <a:pt x="-7678" y="114647"/>
                      <a:pt x="8179" y="162217"/>
                      <a:pt x="44517" y="181377"/>
                    </a:cubicBezTo>
                    <a:cubicBezTo>
                      <a:pt x="64338" y="191948"/>
                      <a:pt x="66981" y="204501"/>
                      <a:pt x="66981" y="223661"/>
                    </a:cubicBezTo>
                    <a:cubicBezTo>
                      <a:pt x="66320" y="556651"/>
                      <a:pt x="66981" y="889641"/>
                      <a:pt x="66320" y="1222630"/>
                    </a:cubicBezTo>
                    <a:cubicBezTo>
                      <a:pt x="66320" y="1250379"/>
                      <a:pt x="73588" y="1256325"/>
                      <a:pt x="100676" y="1256325"/>
                    </a:cubicBezTo>
                    <a:cubicBezTo>
                      <a:pt x="675479" y="1255665"/>
                      <a:pt x="1250944" y="1255665"/>
                      <a:pt x="1825747" y="1255665"/>
                    </a:cubicBezTo>
                    <a:cubicBezTo>
                      <a:pt x="1864067" y="1256325"/>
                      <a:pt x="1866049" y="1256325"/>
                      <a:pt x="1864067" y="1293985"/>
                    </a:cubicBezTo>
                    <a:close/>
                  </a:path>
                </a:pathLst>
              </a:custGeom>
              <a:grpFill/>
              <a:ln w="6599" cap="flat">
                <a:noFill/>
                <a:prstDash val="solid"/>
                <a:miter/>
              </a:ln>
            </p:spPr>
            <p:txBody>
              <a:bodyPr rtlCol="0" anchor="ctr"/>
              <a:lstStyle/>
              <a:p>
                <a:endParaRPr lang="en-US"/>
              </a:p>
            </p:txBody>
          </p:sp>
          <p:sp>
            <p:nvSpPr>
              <p:cNvPr id="39" name="Freeform: Shape 12">
                <a:extLst>
                  <a:ext uri="{FF2B5EF4-FFF2-40B4-BE49-F238E27FC236}">
                    <a16:creationId xmlns:a16="http://schemas.microsoft.com/office/drawing/2014/main" id="{0DB32FFD-657A-4328-8B4E-6404B409990D}"/>
                  </a:ext>
                </a:extLst>
              </p:cNvPr>
              <p:cNvSpPr/>
              <p:nvPr userDrawn="1"/>
            </p:nvSpPr>
            <p:spPr>
              <a:xfrm flipH="1">
                <a:off x="4889732" y="3803842"/>
                <a:ext cx="862897" cy="590574"/>
              </a:xfrm>
              <a:custGeom>
                <a:avLst/>
                <a:gdLst>
                  <a:gd name="connsiteX0" fmla="*/ 162118 w 1583966"/>
                  <a:gd name="connsiteY0" fmla="*/ 885330 h 1084079"/>
                  <a:gd name="connsiteX1" fmla="*/ 162118 w 1583966"/>
                  <a:gd name="connsiteY1" fmla="*/ 156584 h 1084079"/>
                  <a:gd name="connsiteX2" fmla="*/ 154851 w 1583966"/>
                  <a:gd name="connsiteY2" fmla="*/ 110336 h 1084079"/>
                  <a:gd name="connsiteX3" fmla="*/ 166083 w 1583966"/>
                  <a:gd name="connsiteY3" fmla="*/ 108354 h 1084079"/>
                  <a:gd name="connsiteX4" fmla="*/ 1213282 w 1583966"/>
                  <a:gd name="connsiteY4" fmla="*/ 107693 h 1084079"/>
                  <a:gd name="connsiteX5" fmla="*/ 1235085 w 1583966"/>
                  <a:gd name="connsiteY5" fmla="*/ 130817 h 1084079"/>
                  <a:gd name="connsiteX6" fmla="*/ 1234424 w 1583966"/>
                  <a:gd name="connsiteY6" fmla="*/ 189619 h 1084079"/>
                  <a:gd name="connsiteX7" fmla="*/ 1255566 w 1583966"/>
                  <a:gd name="connsiteY7" fmla="*/ 210761 h 1084079"/>
                  <a:gd name="connsiteX8" fmla="*/ 1410829 w 1583966"/>
                  <a:gd name="connsiteY8" fmla="*/ 211422 h 1084079"/>
                  <a:gd name="connsiteX9" fmla="*/ 1555521 w 1583966"/>
                  <a:gd name="connsiteY9" fmla="*/ 210761 h 1084079"/>
                  <a:gd name="connsiteX10" fmla="*/ 1583931 w 1583966"/>
                  <a:gd name="connsiteY10" fmla="*/ 182351 h 1084079"/>
                  <a:gd name="connsiteX11" fmla="*/ 1583931 w 1583966"/>
                  <a:gd name="connsiteY11" fmla="*/ 29731 h 1084079"/>
                  <a:gd name="connsiteX12" fmla="*/ 1552878 w 1583966"/>
                  <a:gd name="connsiteY12" fmla="*/ 661 h 1084079"/>
                  <a:gd name="connsiteX13" fmla="*/ 1405544 w 1583966"/>
                  <a:gd name="connsiteY13" fmla="*/ 661 h 1084079"/>
                  <a:gd name="connsiteX14" fmla="*/ 1255566 w 1583966"/>
                  <a:gd name="connsiteY14" fmla="*/ 0 h 1084079"/>
                  <a:gd name="connsiteX15" fmla="*/ 1234424 w 1583966"/>
                  <a:gd name="connsiteY15" fmla="*/ 20481 h 1084079"/>
                  <a:gd name="connsiteX16" fmla="*/ 1200729 w 1583966"/>
                  <a:gd name="connsiteY16" fmla="*/ 53516 h 1084079"/>
                  <a:gd name="connsiteX17" fmla="*/ 158815 w 1583966"/>
                  <a:gd name="connsiteY17" fmla="*/ 52855 h 1084079"/>
                  <a:gd name="connsiteX18" fmla="*/ 89442 w 1583966"/>
                  <a:gd name="connsiteY18" fmla="*/ 122228 h 1084079"/>
                  <a:gd name="connsiteX19" fmla="*/ 89442 w 1583966"/>
                  <a:gd name="connsiteY19" fmla="*/ 861544 h 1084079"/>
                  <a:gd name="connsiteX20" fmla="*/ 66318 w 1583966"/>
                  <a:gd name="connsiteY20" fmla="*/ 893918 h 1084079"/>
                  <a:gd name="connsiteX21" fmla="*/ 17427 w 1583966"/>
                  <a:gd name="connsiteY21" fmla="*/ 928935 h 1084079"/>
                  <a:gd name="connsiteX22" fmla="*/ 31301 w 1583966"/>
                  <a:gd name="connsiteY22" fmla="*/ 1061074 h 1084079"/>
                  <a:gd name="connsiteX23" fmla="*/ 155512 w 1583966"/>
                  <a:gd name="connsiteY23" fmla="*/ 1064377 h 1084079"/>
                  <a:gd name="connsiteX24" fmla="*/ 175993 w 1583966"/>
                  <a:gd name="connsiteY24" fmla="*/ 932900 h 1084079"/>
                  <a:gd name="connsiteX25" fmla="*/ 162118 w 1583966"/>
                  <a:gd name="connsiteY25" fmla="*/ 885330 h 1084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83966" h="1084079">
                    <a:moveTo>
                      <a:pt x="162118" y="885330"/>
                    </a:moveTo>
                    <a:cubicBezTo>
                      <a:pt x="162118" y="642194"/>
                      <a:pt x="162118" y="399720"/>
                      <a:pt x="162118" y="156584"/>
                    </a:cubicBezTo>
                    <a:cubicBezTo>
                      <a:pt x="162118" y="141388"/>
                      <a:pt x="163440" y="125532"/>
                      <a:pt x="154851" y="110336"/>
                    </a:cubicBezTo>
                    <a:cubicBezTo>
                      <a:pt x="160797" y="109675"/>
                      <a:pt x="163440" y="108354"/>
                      <a:pt x="166083" y="108354"/>
                    </a:cubicBezTo>
                    <a:cubicBezTo>
                      <a:pt x="514929" y="108354"/>
                      <a:pt x="864436" y="108354"/>
                      <a:pt x="1213282" y="107693"/>
                    </a:cubicBezTo>
                    <a:cubicBezTo>
                      <a:pt x="1231782" y="107693"/>
                      <a:pt x="1235746" y="114960"/>
                      <a:pt x="1235085" y="130817"/>
                    </a:cubicBezTo>
                    <a:cubicBezTo>
                      <a:pt x="1233764" y="150638"/>
                      <a:pt x="1235746" y="170459"/>
                      <a:pt x="1234424" y="189619"/>
                    </a:cubicBezTo>
                    <a:cubicBezTo>
                      <a:pt x="1233103" y="206137"/>
                      <a:pt x="1238388" y="211422"/>
                      <a:pt x="1255566" y="210761"/>
                    </a:cubicBezTo>
                    <a:cubicBezTo>
                      <a:pt x="1307101" y="210101"/>
                      <a:pt x="1359295" y="210761"/>
                      <a:pt x="1410829" y="211422"/>
                    </a:cubicBezTo>
                    <a:cubicBezTo>
                      <a:pt x="1459060" y="211422"/>
                      <a:pt x="1507291" y="210101"/>
                      <a:pt x="1555521" y="210761"/>
                    </a:cubicBezTo>
                    <a:cubicBezTo>
                      <a:pt x="1576003" y="210761"/>
                      <a:pt x="1584592" y="203494"/>
                      <a:pt x="1583931" y="182351"/>
                    </a:cubicBezTo>
                    <a:cubicBezTo>
                      <a:pt x="1583270" y="131478"/>
                      <a:pt x="1582610" y="80605"/>
                      <a:pt x="1583931" y="29731"/>
                    </a:cubicBezTo>
                    <a:cubicBezTo>
                      <a:pt x="1584592" y="6607"/>
                      <a:pt x="1574021" y="661"/>
                      <a:pt x="1552878" y="661"/>
                    </a:cubicBezTo>
                    <a:cubicBezTo>
                      <a:pt x="1503987" y="1321"/>
                      <a:pt x="1454435" y="661"/>
                      <a:pt x="1405544" y="661"/>
                    </a:cubicBezTo>
                    <a:cubicBezTo>
                      <a:pt x="1355331" y="661"/>
                      <a:pt x="1305779" y="661"/>
                      <a:pt x="1255566" y="0"/>
                    </a:cubicBezTo>
                    <a:cubicBezTo>
                      <a:pt x="1239710" y="0"/>
                      <a:pt x="1231121" y="3964"/>
                      <a:pt x="1234424" y="20481"/>
                    </a:cubicBezTo>
                    <a:cubicBezTo>
                      <a:pt x="1240370" y="49552"/>
                      <a:pt x="1225835" y="53516"/>
                      <a:pt x="1200729" y="53516"/>
                    </a:cubicBezTo>
                    <a:cubicBezTo>
                      <a:pt x="853204" y="52855"/>
                      <a:pt x="506340" y="52855"/>
                      <a:pt x="158815" y="52855"/>
                    </a:cubicBezTo>
                    <a:cubicBezTo>
                      <a:pt x="113888" y="52855"/>
                      <a:pt x="89442" y="77301"/>
                      <a:pt x="89442" y="122228"/>
                    </a:cubicBezTo>
                    <a:cubicBezTo>
                      <a:pt x="89442" y="368667"/>
                      <a:pt x="89442" y="615106"/>
                      <a:pt x="89442" y="861544"/>
                    </a:cubicBezTo>
                    <a:cubicBezTo>
                      <a:pt x="89442" y="879383"/>
                      <a:pt x="88121" y="891276"/>
                      <a:pt x="66318" y="893918"/>
                    </a:cubicBezTo>
                    <a:cubicBezTo>
                      <a:pt x="45176" y="896561"/>
                      <a:pt x="29319" y="911096"/>
                      <a:pt x="17427" y="928935"/>
                    </a:cubicBezTo>
                    <a:cubicBezTo>
                      <a:pt x="-10323" y="970559"/>
                      <a:pt x="-4376" y="1029361"/>
                      <a:pt x="31301" y="1061074"/>
                    </a:cubicBezTo>
                    <a:cubicBezTo>
                      <a:pt x="63675" y="1090145"/>
                      <a:pt x="120495" y="1092127"/>
                      <a:pt x="155512" y="1064377"/>
                    </a:cubicBezTo>
                    <a:cubicBezTo>
                      <a:pt x="192510" y="1034646"/>
                      <a:pt x="202421" y="975845"/>
                      <a:pt x="175993" y="932900"/>
                    </a:cubicBezTo>
                    <a:cubicBezTo>
                      <a:pt x="164761" y="919025"/>
                      <a:pt x="162118" y="903168"/>
                      <a:pt x="162118" y="885330"/>
                    </a:cubicBezTo>
                    <a:close/>
                  </a:path>
                </a:pathLst>
              </a:custGeom>
              <a:grpFill/>
              <a:ln w="6599" cap="flat">
                <a:noFill/>
                <a:prstDash val="solid"/>
                <a:miter/>
              </a:ln>
            </p:spPr>
            <p:txBody>
              <a:bodyPr rtlCol="0" anchor="ctr"/>
              <a:lstStyle/>
              <a:p>
                <a:endParaRPr lang="en-US"/>
              </a:p>
            </p:txBody>
          </p:sp>
          <p:sp>
            <p:nvSpPr>
              <p:cNvPr id="40" name="Freeform: Shape 13">
                <a:extLst>
                  <a:ext uri="{FF2B5EF4-FFF2-40B4-BE49-F238E27FC236}">
                    <a16:creationId xmlns:a16="http://schemas.microsoft.com/office/drawing/2014/main" id="{3A81D71E-65DD-4F45-9124-4CFA4080890B}"/>
                  </a:ext>
                </a:extLst>
              </p:cNvPr>
              <p:cNvSpPr/>
              <p:nvPr userDrawn="1"/>
            </p:nvSpPr>
            <p:spPr>
              <a:xfrm flipH="1">
                <a:off x="4889732" y="2618015"/>
                <a:ext cx="898091" cy="123739"/>
              </a:xfrm>
              <a:custGeom>
                <a:avLst/>
                <a:gdLst>
                  <a:gd name="connsiteX0" fmla="*/ 66839 w 1648569"/>
                  <a:gd name="connsiteY0" fmla="*/ 192784 h 227140"/>
                  <a:gd name="connsiteX1" fmla="*/ 173872 w 1648569"/>
                  <a:gd name="connsiteY1" fmla="*/ 153142 h 227140"/>
                  <a:gd name="connsiteX2" fmla="*/ 215496 w 1648569"/>
                  <a:gd name="connsiteY2" fmla="*/ 130679 h 227140"/>
                  <a:gd name="connsiteX3" fmla="*/ 1265338 w 1648569"/>
                  <a:gd name="connsiteY3" fmla="*/ 130679 h 227140"/>
                  <a:gd name="connsiteX4" fmla="*/ 1283837 w 1648569"/>
                  <a:gd name="connsiteY4" fmla="*/ 130679 h 227140"/>
                  <a:gd name="connsiteX5" fmla="*/ 1299694 w 1648569"/>
                  <a:gd name="connsiteY5" fmla="*/ 146535 h 227140"/>
                  <a:gd name="connsiteX6" fmla="*/ 1299694 w 1648569"/>
                  <a:gd name="connsiteY6" fmla="*/ 165035 h 227140"/>
                  <a:gd name="connsiteX7" fmla="*/ 1362460 w 1648569"/>
                  <a:gd name="connsiteY7" fmla="*/ 226479 h 227140"/>
                  <a:gd name="connsiteX8" fmla="*/ 1474778 w 1648569"/>
                  <a:gd name="connsiteY8" fmla="*/ 227140 h 227140"/>
                  <a:gd name="connsiteX9" fmla="*/ 1618809 w 1648569"/>
                  <a:gd name="connsiteY9" fmla="*/ 226479 h 227140"/>
                  <a:gd name="connsiteX10" fmla="*/ 1648540 w 1648569"/>
                  <a:gd name="connsiteY10" fmla="*/ 196748 h 227140"/>
                  <a:gd name="connsiteX11" fmla="*/ 1648540 w 1648569"/>
                  <a:gd name="connsiteY11" fmla="*/ 47431 h 227140"/>
                  <a:gd name="connsiteX12" fmla="*/ 1616827 w 1648569"/>
                  <a:gd name="connsiteY12" fmla="*/ 17040 h 227140"/>
                  <a:gd name="connsiteX13" fmla="*/ 1475438 w 1648569"/>
                  <a:gd name="connsiteY13" fmla="*/ 16379 h 227140"/>
                  <a:gd name="connsiteX14" fmla="*/ 1320175 w 1648569"/>
                  <a:gd name="connsiteY14" fmla="*/ 17040 h 227140"/>
                  <a:gd name="connsiteX15" fmla="*/ 1300355 w 1648569"/>
                  <a:gd name="connsiteY15" fmla="*/ 30253 h 227140"/>
                  <a:gd name="connsiteX16" fmla="*/ 1267980 w 1648569"/>
                  <a:gd name="connsiteY16" fmla="*/ 59324 h 227140"/>
                  <a:gd name="connsiteX17" fmla="*/ 212853 w 1648569"/>
                  <a:gd name="connsiteY17" fmla="*/ 59324 h 227140"/>
                  <a:gd name="connsiteX18" fmla="*/ 169908 w 1648569"/>
                  <a:gd name="connsiteY18" fmla="*/ 36860 h 227140"/>
                  <a:gd name="connsiteX19" fmla="*/ 62215 w 1648569"/>
                  <a:gd name="connsiteY19" fmla="*/ 5808 h 227140"/>
                  <a:gd name="connsiteX20" fmla="*/ 109 w 1648569"/>
                  <a:gd name="connsiteY20" fmla="*/ 102269 h 227140"/>
                  <a:gd name="connsiteX21" fmla="*/ 66839 w 1648569"/>
                  <a:gd name="connsiteY21" fmla="*/ 192784 h 22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569" h="227140">
                    <a:moveTo>
                      <a:pt x="66839" y="192784"/>
                    </a:moveTo>
                    <a:cubicBezTo>
                      <a:pt x="109785" y="204676"/>
                      <a:pt x="154712" y="190141"/>
                      <a:pt x="173872" y="153142"/>
                    </a:cubicBezTo>
                    <a:cubicBezTo>
                      <a:pt x="184443" y="133982"/>
                      <a:pt x="196335" y="130679"/>
                      <a:pt x="215496" y="130679"/>
                    </a:cubicBezTo>
                    <a:cubicBezTo>
                      <a:pt x="565663" y="131339"/>
                      <a:pt x="915170" y="130679"/>
                      <a:pt x="1265338" y="130679"/>
                    </a:cubicBezTo>
                    <a:cubicBezTo>
                      <a:pt x="1271284" y="130679"/>
                      <a:pt x="1277891" y="131339"/>
                      <a:pt x="1283837" y="130679"/>
                    </a:cubicBezTo>
                    <a:cubicBezTo>
                      <a:pt x="1295069" y="130018"/>
                      <a:pt x="1300355" y="134643"/>
                      <a:pt x="1299694" y="146535"/>
                    </a:cubicBezTo>
                    <a:cubicBezTo>
                      <a:pt x="1299033" y="152482"/>
                      <a:pt x="1299694" y="159089"/>
                      <a:pt x="1299694" y="165035"/>
                    </a:cubicBezTo>
                    <a:cubicBezTo>
                      <a:pt x="1299694" y="226479"/>
                      <a:pt x="1299694" y="226479"/>
                      <a:pt x="1362460" y="226479"/>
                    </a:cubicBezTo>
                    <a:cubicBezTo>
                      <a:pt x="1400119" y="226479"/>
                      <a:pt x="1437118" y="227140"/>
                      <a:pt x="1474778" y="227140"/>
                    </a:cubicBezTo>
                    <a:cubicBezTo>
                      <a:pt x="1523008" y="226479"/>
                      <a:pt x="1571239" y="225819"/>
                      <a:pt x="1618809" y="226479"/>
                    </a:cubicBezTo>
                    <a:cubicBezTo>
                      <a:pt x="1641272" y="227140"/>
                      <a:pt x="1648540" y="217890"/>
                      <a:pt x="1648540" y="196748"/>
                    </a:cubicBezTo>
                    <a:cubicBezTo>
                      <a:pt x="1647879" y="147196"/>
                      <a:pt x="1647219" y="96983"/>
                      <a:pt x="1648540" y="47431"/>
                    </a:cubicBezTo>
                    <a:cubicBezTo>
                      <a:pt x="1649201" y="22986"/>
                      <a:pt x="1638630" y="17040"/>
                      <a:pt x="1616827" y="17040"/>
                    </a:cubicBezTo>
                    <a:cubicBezTo>
                      <a:pt x="1569918" y="17700"/>
                      <a:pt x="1522348" y="16379"/>
                      <a:pt x="1475438" y="16379"/>
                    </a:cubicBezTo>
                    <a:cubicBezTo>
                      <a:pt x="1423904" y="16379"/>
                      <a:pt x="1371709" y="17040"/>
                      <a:pt x="1320175" y="17040"/>
                    </a:cubicBezTo>
                    <a:cubicBezTo>
                      <a:pt x="1310926" y="17040"/>
                      <a:pt x="1297712" y="13736"/>
                      <a:pt x="1300355" y="30253"/>
                    </a:cubicBezTo>
                    <a:cubicBezTo>
                      <a:pt x="1304979" y="58002"/>
                      <a:pt x="1289123" y="59324"/>
                      <a:pt x="1267980" y="59324"/>
                    </a:cubicBezTo>
                    <a:cubicBezTo>
                      <a:pt x="916492" y="58663"/>
                      <a:pt x="564342" y="58663"/>
                      <a:pt x="212853" y="59324"/>
                    </a:cubicBezTo>
                    <a:cubicBezTo>
                      <a:pt x="193032" y="59324"/>
                      <a:pt x="181140" y="54699"/>
                      <a:pt x="169908" y="36860"/>
                    </a:cubicBezTo>
                    <a:cubicBezTo>
                      <a:pt x="148105" y="3165"/>
                      <a:pt x="102517" y="-8067"/>
                      <a:pt x="62215" y="5808"/>
                    </a:cubicBezTo>
                    <a:cubicBezTo>
                      <a:pt x="23234" y="19022"/>
                      <a:pt x="-1873" y="57342"/>
                      <a:pt x="109" y="102269"/>
                    </a:cubicBezTo>
                    <a:cubicBezTo>
                      <a:pt x="1431" y="146535"/>
                      <a:pt x="28519" y="182213"/>
                      <a:pt x="66839" y="192784"/>
                    </a:cubicBezTo>
                    <a:close/>
                  </a:path>
                </a:pathLst>
              </a:custGeom>
              <a:grpFill/>
              <a:ln w="6599" cap="flat">
                <a:noFill/>
                <a:prstDash val="solid"/>
                <a:miter/>
              </a:ln>
            </p:spPr>
            <p:txBody>
              <a:bodyPr rtlCol="0" anchor="ctr"/>
              <a:lstStyle/>
              <a:p>
                <a:endParaRPr lang="en-US"/>
              </a:p>
            </p:txBody>
          </p:sp>
          <p:sp>
            <p:nvSpPr>
              <p:cNvPr id="44" name="Freeform: Shape 14">
                <a:extLst>
                  <a:ext uri="{FF2B5EF4-FFF2-40B4-BE49-F238E27FC236}">
                    <a16:creationId xmlns:a16="http://schemas.microsoft.com/office/drawing/2014/main" id="{DAC03083-0526-45CE-8580-74DEB839BC61}"/>
                  </a:ext>
                </a:extLst>
              </p:cNvPr>
              <p:cNvSpPr/>
              <p:nvPr userDrawn="1"/>
            </p:nvSpPr>
            <p:spPr>
              <a:xfrm rot="10800000" flipH="1">
                <a:off x="4889732" y="2208743"/>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45" name="Freeform: Shape 15">
                <a:extLst>
                  <a:ext uri="{FF2B5EF4-FFF2-40B4-BE49-F238E27FC236}">
                    <a16:creationId xmlns:a16="http://schemas.microsoft.com/office/drawing/2014/main" id="{4BB72DF8-3C2F-4918-8379-B58D9E8CD173}"/>
                  </a:ext>
                </a:extLst>
              </p:cNvPr>
              <p:cNvSpPr/>
              <p:nvPr userDrawn="1"/>
            </p:nvSpPr>
            <p:spPr>
              <a:xfrm rot="5400000" flipH="1">
                <a:off x="4671618" y="4826701"/>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46" name="Freeform: Shape 16">
                <a:extLst>
                  <a:ext uri="{FF2B5EF4-FFF2-40B4-BE49-F238E27FC236}">
                    <a16:creationId xmlns:a16="http://schemas.microsoft.com/office/drawing/2014/main" id="{4CDB131A-3C8B-4F30-8ECC-B74F32C97A49}"/>
                  </a:ext>
                </a:extLst>
              </p:cNvPr>
              <p:cNvSpPr/>
              <p:nvPr userDrawn="1"/>
            </p:nvSpPr>
            <p:spPr>
              <a:xfrm rot="5400000" flipH="1">
                <a:off x="4871004" y="4236381"/>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sp>
            <p:nvSpPr>
              <p:cNvPr id="47" name="Freeform: Shape 17">
                <a:extLst>
                  <a:ext uri="{FF2B5EF4-FFF2-40B4-BE49-F238E27FC236}">
                    <a16:creationId xmlns:a16="http://schemas.microsoft.com/office/drawing/2014/main" id="{18EDDACF-2377-4299-A320-2A4F1D254CBD}"/>
                  </a:ext>
                </a:extLst>
              </p:cNvPr>
              <p:cNvSpPr/>
              <p:nvPr userDrawn="1"/>
            </p:nvSpPr>
            <p:spPr>
              <a:xfrm rot="10800000" flipH="1">
                <a:off x="4889732" y="3419093"/>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4893265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79546" y="299122"/>
            <a:ext cx="11573197" cy="724247"/>
          </a:xfrm>
        </p:spPr>
        <p:txBody>
          <a:bodyPr/>
          <a:lstStyle/>
          <a:p>
            <a:r>
              <a:rPr lang="en-US" sz="2800"/>
              <a:t>UART : Universal Asychronous Receiver Transmitter</a:t>
            </a:r>
          </a:p>
        </p:txBody>
      </p:sp>
      <p:grpSp>
        <p:nvGrpSpPr>
          <p:cNvPr id="41" name="Groupe 40">
            <a:extLst>
              <a:ext uri="{FF2B5EF4-FFF2-40B4-BE49-F238E27FC236}">
                <a16:creationId xmlns:a16="http://schemas.microsoft.com/office/drawing/2014/main" id="{23305126-78D7-4148-B052-6CFCDB4E7F73}"/>
              </a:ext>
            </a:extLst>
          </p:cNvPr>
          <p:cNvGrpSpPr/>
          <p:nvPr/>
        </p:nvGrpSpPr>
        <p:grpSpPr>
          <a:xfrm>
            <a:off x="11384107" y="6086304"/>
            <a:ext cx="512619" cy="526472"/>
            <a:chOff x="6491258" y="5109327"/>
            <a:chExt cx="958096" cy="958096"/>
          </a:xfrm>
        </p:grpSpPr>
        <p:sp>
          <p:nvSpPr>
            <p:cNvPr id="42" name="TextBox 34">
              <a:extLst>
                <a:ext uri="{FF2B5EF4-FFF2-40B4-BE49-F238E27FC236}">
                  <a16:creationId xmlns:a16="http://schemas.microsoft.com/office/drawing/2014/main" id="{81C28F78-BCD0-4CA4-80D3-1FF926D68FC9}"/>
                </a:ext>
              </a:extLst>
            </p:cNvPr>
            <p:cNvSpPr txBox="1"/>
            <p:nvPr/>
          </p:nvSpPr>
          <p:spPr>
            <a:xfrm>
              <a:off x="6491258" y="5289231"/>
              <a:ext cx="958096" cy="616115"/>
            </a:xfrm>
            <a:prstGeom prst="rect">
              <a:avLst/>
            </a:prstGeom>
            <a:noFill/>
          </p:spPr>
          <p:txBody>
            <a:bodyPr wrap="square" lIns="108000" rIns="108000" rtlCol="0">
              <a:spAutoFit/>
            </a:bodyPr>
            <a:lstStyle/>
            <a:p>
              <a:pPr algn="ctr"/>
              <a:r>
                <a:rPr lang="en-US" altLang="ko-KR" sz="1600" b="1">
                  <a:cs typeface="Arial" pitchFamily="34" charset="0"/>
                </a:rPr>
                <a:t>26</a:t>
              </a:r>
              <a:endParaRPr lang="ko-KR" altLang="en-US" sz="1600" b="1">
                <a:cs typeface="Arial" pitchFamily="34" charset="0"/>
              </a:endParaRPr>
            </a:p>
          </p:txBody>
        </p:sp>
        <p:sp>
          <p:nvSpPr>
            <p:cNvPr id="43" name="Freeform: Shape 47">
              <a:extLst>
                <a:ext uri="{FF2B5EF4-FFF2-40B4-BE49-F238E27FC236}">
                  <a16:creationId xmlns:a16="http://schemas.microsoft.com/office/drawing/2014/main" id="{04760728-F367-42B9-85A0-BE6842E47D74}"/>
                </a:ext>
              </a:extLst>
            </p:cNvPr>
            <p:cNvSpPr/>
            <p:nvPr/>
          </p:nvSpPr>
          <p:spPr>
            <a:xfrm>
              <a:off x="6491258" y="5109327"/>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4"/>
            </a:solidFill>
            <a:ln w="9525" cap="flat">
              <a:noFill/>
              <a:prstDash val="solid"/>
              <a:miter/>
            </a:ln>
          </p:spPr>
          <p:txBody>
            <a:bodyPr rtlCol="0" anchor="ctr"/>
            <a:lstStyle/>
            <a:p>
              <a:endParaRPr lang="en-US"/>
            </a:p>
          </p:txBody>
        </p:sp>
      </p:grpSp>
      <p:sp>
        <p:nvSpPr>
          <p:cNvPr id="3" name="TextBox 71">
            <a:extLst>
              <a:ext uri="{FF2B5EF4-FFF2-40B4-BE49-F238E27FC236}">
                <a16:creationId xmlns:a16="http://schemas.microsoft.com/office/drawing/2014/main" id="{B7027EAA-6452-42AD-B3A4-BF7E1C0AD9D3}"/>
              </a:ext>
            </a:extLst>
          </p:cNvPr>
          <p:cNvSpPr txBox="1"/>
          <p:nvPr/>
        </p:nvSpPr>
        <p:spPr>
          <a:xfrm>
            <a:off x="462299" y="4045760"/>
            <a:ext cx="6601324" cy="523220"/>
          </a:xfrm>
          <a:prstGeom prst="rect">
            <a:avLst/>
          </a:prstGeom>
          <a:noFill/>
        </p:spPr>
        <p:txBody>
          <a:bodyPr wrap="square" rtlCol="0" anchor="ctr">
            <a:spAutoFit/>
          </a:bodyPr>
          <a:lstStyle/>
          <a:p>
            <a:pPr marL="342900" indent="-342900">
              <a:buFont typeface="Arial" panose="020B0604020202020204" pitchFamily="34" charset="0"/>
              <a:buChar char="•"/>
            </a:pPr>
            <a:r>
              <a:rPr lang="fr-FR" altLang="ko-KR" sz="2800">
                <a:solidFill>
                  <a:schemeClr val="tx1">
                    <a:lumMod val="75000"/>
                    <a:lumOff val="25000"/>
                  </a:schemeClr>
                </a:solidFill>
                <a:cs typeface="Arial" pitchFamily="34" charset="0"/>
              </a:rPr>
              <a:t>Trame UART </a:t>
            </a:r>
          </a:p>
        </p:txBody>
      </p:sp>
      <p:pic>
        <p:nvPicPr>
          <p:cNvPr id="4" name="Image 3">
            <a:extLst>
              <a:ext uri="{FF2B5EF4-FFF2-40B4-BE49-F238E27FC236}">
                <a16:creationId xmlns:a16="http://schemas.microsoft.com/office/drawing/2014/main" id="{FF5A6B77-9A2A-47C3-815D-E533B5808AEB}"/>
              </a:ext>
            </a:extLst>
          </p:cNvPr>
          <p:cNvPicPr>
            <a:picLocks noChangeAspect="1"/>
          </p:cNvPicPr>
          <p:nvPr/>
        </p:nvPicPr>
        <p:blipFill>
          <a:blip r:embed="rId2"/>
          <a:stretch>
            <a:fillRect/>
          </a:stretch>
        </p:blipFill>
        <p:spPr>
          <a:xfrm>
            <a:off x="2279366" y="2181424"/>
            <a:ext cx="6887440" cy="1694152"/>
          </a:xfrm>
          <a:prstGeom prst="rect">
            <a:avLst/>
          </a:prstGeom>
        </p:spPr>
      </p:pic>
      <p:pic>
        <p:nvPicPr>
          <p:cNvPr id="6" name="Image 5">
            <a:extLst>
              <a:ext uri="{FF2B5EF4-FFF2-40B4-BE49-F238E27FC236}">
                <a16:creationId xmlns:a16="http://schemas.microsoft.com/office/drawing/2014/main" id="{9085BCF2-119A-485B-83F8-77AFE6C0EB7A}"/>
              </a:ext>
            </a:extLst>
          </p:cNvPr>
          <p:cNvPicPr>
            <a:picLocks noChangeAspect="1"/>
          </p:cNvPicPr>
          <p:nvPr/>
        </p:nvPicPr>
        <p:blipFill>
          <a:blip r:embed="rId3"/>
          <a:stretch>
            <a:fillRect/>
          </a:stretch>
        </p:blipFill>
        <p:spPr>
          <a:xfrm>
            <a:off x="1067738" y="4739165"/>
            <a:ext cx="9310696" cy="1784550"/>
          </a:xfrm>
          <a:prstGeom prst="rect">
            <a:avLst/>
          </a:prstGeom>
        </p:spPr>
      </p:pic>
      <p:sp>
        <p:nvSpPr>
          <p:cNvPr id="7" name="TextBox 71">
            <a:extLst>
              <a:ext uri="{FF2B5EF4-FFF2-40B4-BE49-F238E27FC236}">
                <a16:creationId xmlns:a16="http://schemas.microsoft.com/office/drawing/2014/main" id="{716797C5-C3CD-4A30-892D-5A80B9D32D48}"/>
              </a:ext>
            </a:extLst>
          </p:cNvPr>
          <p:cNvSpPr txBox="1"/>
          <p:nvPr/>
        </p:nvSpPr>
        <p:spPr>
          <a:xfrm>
            <a:off x="482788" y="1445614"/>
            <a:ext cx="6601324" cy="523220"/>
          </a:xfrm>
          <a:prstGeom prst="rect">
            <a:avLst/>
          </a:prstGeom>
          <a:noFill/>
        </p:spPr>
        <p:txBody>
          <a:bodyPr wrap="square" rtlCol="0" anchor="ctr">
            <a:spAutoFit/>
          </a:bodyPr>
          <a:lstStyle/>
          <a:p>
            <a:pPr marL="342900" indent="-342900">
              <a:buFont typeface="Arial" panose="020B0604020202020204" pitchFamily="34" charset="0"/>
              <a:buChar char="•"/>
            </a:pPr>
            <a:r>
              <a:rPr lang="fr-FR" altLang="ko-KR" sz="2800">
                <a:solidFill>
                  <a:schemeClr val="tx1">
                    <a:lumMod val="75000"/>
                    <a:lumOff val="25000"/>
                  </a:schemeClr>
                </a:solidFill>
                <a:cs typeface="Arial" pitchFamily="34" charset="0"/>
              </a:rPr>
              <a:t>Communication</a:t>
            </a:r>
          </a:p>
        </p:txBody>
      </p:sp>
    </p:spTree>
    <p:extLst>
      <p:ext uri="{BB962C8B-B14F-4D97-AF65-F5344CB8AC3E}">
        <p14:creationId xmlns:p14="http://schemas.microsoft.com/office/powerpoint/2010/main" val="10342124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79546" y="299122"/>
            <a:ext cx="11573197" cy="724247"/>
          </a:xfrm>
        </p:spPr>
        <p:txBody>
          <a:bodyPr/>
          <a:lstStyle/>
          <a:p>
            <a:r>
              <a:rPr lang="en-US" sz="2800"/>
              <a:t>I2C : Inter-Integrated Circuit</a:t>
            </a:r>
          </a:p>
        </p:txBody>
      </p:sp>
      <p:grpSp>
        <p:nvGrpSpPr>
          <p:cNvPr id="41" name="Groupe 40">
            <a:extLst>
              <a:ext uri="{FF2B5EF4-FFF2-40B4-BE49-F238E27FC236}">
                <a16:creationId xmlns:a16="http://schemas.microsoft.com/office/drawing/2014/main" id="{23305126-78D7-4148-B052-6CFCDB4E7F73}"/>
              </a:ext>
            </a:extLst>
          </p:cNvPr>
          <p:cNvGrpSpPr/>
          <p:nvPr/>
        </p:nvGrpSpPr>
        <p:grpSpPr>
          <a:xfrm>
            <a:off x="11384107" y="6086304"/>
            <a:ext cx="512619" cy="526472"/>
            <a:chOff x="6491258" y="5109327"/>
            <a:chExt cx="958096" cy="958096"/>
          </a:xfrm>
        </p:grpSpPr>
        <p:sp>
          <p:nvSpPr>
            <p:cNvPr id="42" name="TextBox 34">
              <a:extLst>
                <a:ext uri="{FF2B5EF4-FFF2-40B4-BE49-F238E27FC236}">
                  <a16:creationId xmlns:a16="http://schemas.microsoft.com/office/drawing/2014/main" id="{81C28F78-BCD0-4CA4-80D3-1FF926D68FC9}"/>
                </a:ext>
              </a:extLst>
            </p:cNvPr>
            <p:cNvSpPr txBox="1"/>
            <p:nvPr/>
          </p:nvSpPr>
          <p:spPr>
            <a:xfrm>
              <a:off x="6491258" y="5289231"/>
              <a:ext cx="958096" cy="616115"/>
            </a:xfrm>
            <a:prstGeom prst="rect">
              <a:avLst/>
            </a:prstGeom>
            <a:noFill/>
          </p:spPr>
          <p:txBody>
            <a:bodyPr wrap="square" lIns="108000" rIns="108000" rtlCol="0">
              <a:spAutoFit/>
            </a:bodyPr>
            <a:lstStyle/>
            <a:p>
              <a:pPr algn="ctr"/>
              <a:r>
                <a:rPr lang="en-US" altLang="ko-KR" sz="1600" b="1">
                  <a:cs typeface="Arial" pitchFamily="34" charset="0"/>
                </a:rPr>
                <a:t>27</a:t>
              </a:r>
              <a:endParaRPr lang="ko-KR" altLang="en-US" sz="1600" b="1">
                <a:cs typeface="Arial" pitchFamily="34" charset="0"/>
              </a:endParaRPr>
            </a:p>
          </p:txBody>
        </p:sp>
        <p:sp>
          <p:nvSpPr>
            <p:cNvPr id="43" name="Freeform: Shape 47">
              <a:extLst>
                <a:ext uri="{FF2B5EF4-FFF2-40B4-BE49-F238E27FC236}">
                  <a16:creationId xmlns:a16="http://schemas.microsoft.com/office/drawing/2014/main" id="{04760728-F367-42B9-85A0-BE6842E47D74}"/>
                </a:ext>
              </a:extLst>
            </p:cNvPr>
            <p:cNvSpPr/>
            <p:nvPr/>
          </p:nvSpPr>
          <p:spPr>
            <a:xfrm>
              <a:off x="6491258" y="5109327"/>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4"/>
            </a:solidFill>
            <a:ln w="9525" cap="flat">
              <a:noFill/>
              <a:prstDash val="solid"/>
              <a:miter/>
            </a:ln>
          </p:spPr>
          <p:txBody>
            <a:bodyPr rtlCol="0" anchor="ctr"/>
            <a:lstStyle/>
            <a:p>
              <a:endParaRPr lang="en-US"/>
            </a:p>
          </p:txBody>
        </p:sp>
      </p:grpSp>
      <p:sp>
        <p:nvSpPr>
          <p:cNvPr id="3" name="TextBox 71">
            <a:extLst>
              <a:ext uri="{FF2B5EF4-FFF2-40B4-BE49-F238E27FC236}">
                <a16:creationId xmlns:a16="http://schemas.microsoft.com/office/drawing/2014/main" id="{B7027EAA-6452-42AD-B3A4-BF7E1C0AD9D3}"/>
              </a:ext>
            </a:extLst>
          </p:cNvPr>
          <p:cNvSpPr txBox="1"/>
          <p:nvPr/>
        </p:nvSpPr>
        <p:spPr>
          <a:xfrm>
            <a:off x="482788" y="3847492"/>
            <a:ext cx="6601324" cy="523220"/>
          </a:xfrm>
          <a:prstGeom prst="rect">
            <a:avLst/>
          </a:prstGeom>
          <a:noFill/>
        </p:spPr>
        <p:txBody>
          <a:bodyPr wrap="square" rtlCol="0" anchor="ctr">
            <a:spAutoFit/>
          </a:bodyPr>
          <a:lstStyle/>
          <a:p>
            <a:pPr marL="342900" indent="-342900">
              <a:buFont typeface="Arial" panose="020B0604020202020204" pitchFamily="34" charset="0"/>
              <a:buChar char="•"/>
            </a:pPr>
            <a:r>
              <a:rPr lang="fr-FR" altLang="ko-KR" sz="2800">
                <a:solidFill>
                  <a:schemeClr val="tx1">
                    <a:lumMod val="75000"/>
                    <a:lumOff val="25000"/>
                  </a:schemeClr>
                </a:solidFill>
                <a:cs typeface="Arial" pitchFamily="34" charset="0"/>
              </a:rPr>
              <a:t>Trame I2C :</a:t>
            </a:r>
          </a:p>
        </p:txBody>
      </p:sp>
      <p:sp>
        <p:nvSpPr>
          <p:cNvPr id="7" name="TextBox 71">
            <a:extLst>
              <a:ext uri="{FF2B5EF4-FFF2-40B4-BE49-F238E27FC236}">
                <a16:creationId xmlns:a16="http://schemas.microsoft.com/office/drawing/2014/main" id="{716797C5-C3CD-4A30-892D-5A80B9D32D48}"/>
              </a:ext>
            </a:extLst>
          </p:cNvPr>
          <p:cNvSpPr txBox="1"/>
          <p:nvPr/>
        </p:nvSpPr>
        <p:spPr>
          <a:xfrm>
            <a:off x="482788" y="1445614"/>
            <a:ext cx="6601324" cy="523220"/>
          </a:xfrm>
          <a:prstGeom prst="rect">
            <a:avLst/>
          </a:prstGeom>
          <a:noFill/>
        </p:spPr>
        <p:txBody>
          <a:bodyPr wrap="square" rtlCol="0" anchor="ctr">
            <a:spAutoFit/>
          </a:bodyPr>
          <a:lstStyle/>
          <a:p>
            <a:pPr marL="342900" indent="-342900">
              <a:buFont typeface="Arial" panose="020B0604020202020204" pitchFamily="34" charset="0"/>
              <a:buChar char="•"/>
            </a:pPr>
            <a:r>
              <a:rPr lang="fr-FR" altLang="ko-KR" sz="2800">
                <a:solidFill>
                  <a:schemeClr val="tx1">
                    <a:lumMod val="75000"/>
                    <a:lumOff val="25000"/>
                  </a:schemeClr>
                </a:solidFill>
                <a:cs typeface="Arial" pitchFamily="34" charset="0"/>
              </a:rPr>
              <a:t>Communication</a:t>
            </a:r>
          </a:p>
        </p:txBody>
      </p:sp>
      <p:pic>
        <p:nvPicPr>
          <p:cNvPr id="5" name="Image 4">
            <a:extLst>
              <a:ext uri="{FF2B5EF4-FFF2-40B4-BE49-F238E27FC236}">
                <a16:creationId xmlns:a16="http://schemas.microsoft.com/office/drawing/2014/main" id="{9EBD7316-6D7F-476F-8452-A42310234D07}"/>
              </a:ext>
            </a:extLst>
          </p:cNvPr>
          <p:cNvPicPr>
            <a:picLocks noChangeAspect="1"/>
          </p:cNvPicPr>
          <p:nvPr/>
        </p:nvPicPr>
        <p:blipFill>
          <a:blip r:embed="rId2"/>
          <a:stretch>
            <a:fillRect/>
          </a:stretch>
        </p:blipFill>
        <p:spPr>
          <a:xfrm>
            <a:off x="2887285" y="2139019"/>
            <a:ext cx="5671601" cy="1538288"/>
          </a:xfrm>
          <a:prstGeom prst="rect">
            <a:avLst/>
          </a:prstGeom>
        </p:spPr>
      </p:pic>
      <p:pic>
        <p:nvPicPr>
          <p:cNvPr id="8" name="Image 7">
            <a:extLst>
              <a:ext uri="{FF2B5EF4-FFF2-40B4-BE49-F238E27FC236}">
                <a16:creationId xmlns:a16="http://schemas.microsoft.com/office/drawing/2014/main" id="{08BE81E1-8AC2-4E92-9E5A-046ACAB3E037}"/>
              </a:ext>
            </a:extLst>
          </p:cNvPr>
          <p:cNvPicPr>
            <a:picLocks noChangeAspect="1"/>
          </p:cNvPicPr>
          <p:nvPr/>
        </p:nvPicPr>
        <p:blipFill>
          <a:blip r:embed="rId3"/>
          <a:stretch>
            <a:fillRect/>
          </a:stretch>
        </p:blipFill>
        <p:spPr>
          <a:xfrm>
            <a:off x="1534861" y="4384064"/>
            <a:ext cx="8662566" cy="2402738"/>
          </a:xfrm>
          <a:prstGeom prst="rect">
            <a:avLst/>
          </a:prstGeom>
        </p:spPr>
      </p:pic>
    </p:spTree>
    <p:extLst>
      <p:ext uri="{BB962C8B-B14F-4D97-AF65-F5344CB8AC3E}">
        <p14:creationId xmlns:p14="http://schemas.microsoft.com/office/powerpoint/2010/main" val="8994820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79546" y="299122"/>
            <a:ext cx="11573197" cy="724247"/>
          </a:xfrm>
        </p:spPr>
        <p:txBody>
          <a:bodyPr/>
          <a:lstStyle/>
          <a:p>
            <a:r>
              <a:rPr lang="en-US" sz="2800"/>
              <a:t>SPI : Synchronous Peripheral Interface</a:t>
            </a:r>
          </a:p>
        </p:txBody>
      </p:sp>
      <p:grpSp>
        <p:nvGrpSpPr>
          <p:cNvPr id="41" name="Groupe 40">
            <a:extLst>
              <a:ext uri="{FF2B5EF4-FFF2-40B4-BE49-F238E27FC236}">
                <a16:creationId xmlns:a16="http://schemas.microsoft.com/office/drawing/2014/main" id="{23305126-78D7-4148-B052-6CFCDB4E7F73}"/>
              </a:ext>
            </a:extLst>
          </p:cNvPr>
          <p:cNvGrpSpPr/>
          <p:nvPr/>
        </p:nvGrpSpPr>
        <p:grpSpPr>
          <a:xfrm>
            <a:off x="11384107" y="6086304"/>
            <a:ext cx="512619" cy="526472"/>
            <a:chOff x="6491258" y="5109327"/>
            <a:chExt cx="958096" cy="958096"/>
          </a:xfrm>
        </p:grpSpPr>
        <p:sp>
          <p:nvSpPr>
            <p:cNvPr id="42" name="TextBox 34">
              <a:extLst>
                <a:ext uri="{FF2B5EF4-FFF2-40B4-BE49-F238E27FC236}">
                  <a16:creationId xmlns:a16="http://schemas.microsoft.com/office/drawing/2014/main" id="{81C28F78-BCD0-4CA4-80D3-1FF926D68FC9}"/>
                </a:ext>
              </a:extLst>
            </p:cNvPr>
            <p:cNvSpPr txBox="1"/>
            <p:nvPr/>
          </p:nvSpPr>
          <p:spPr>
            <a:xfrm>
              <a:off x="6491258" y="5289231"/>
              <a:ext cx="958096" cy="616115"/>
            </a:xfrm>
            <a:prstGeom prst="rect">
              <a:avLst/>
            </a:prstGeom>
            <a:noFill/>
          </p:spPr>
          <p:txBody>
            <a:bodyPr wrap="square" lIns="108000" rIns="108000" rtlCol="0">
              <a:spAutoFit/>
            </a:bodyPr>
            <a:lstStyle/>
            <a:p>
              <a:pPr algn="ctr"/>
              <a:r>
                <a:rPr lang="en-US" altLang="ko-KR" sz="1600" b="1">
                  <a:cs typeface="Arial" pitchFamily="34" charset="0"/>
                </a:rPr>
                <a:t>28</a:t>
              </a:r>
              <a:endParaRPr lang="ko-KR" altLang="en-US" sz="1600" b="1">
                <a:cs typeface="Arial" pitchFamily="34" charset="0"/>
              </a:endParaRPr>
            </a:p>
          </p:txBody>
        </p:sp>
        <p:sp>
          <p:nvSpPr>
            <p:cNvPr id="43" name="Freeform: Shape 47">
              <a:extLst>
                <a:ext uri="{FF2B5EF4-FFF2-40B4-BE49-F238E27FC236}">
                  <a16:creationId xmlns:a16="http://schemas.microsoft.com/office/drawing/2014/main" id="{04760728-F367-42B9-85A0-BE6842E47D74}"/>
                </a:ext>
              </a:extLst>
            </p:cNvPr>
            <p:cNvSpPr/>
            <p:nvPr/>
          </p:nvSpPr>
          <p:spPr>
            <a:xfrm>
              <a:off x="6491258" y="5109327"/>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4"/>
            </a:solidFill>
            <a:ln w="9525" cap="flat">
              <a:noFill/>
              <a:prstDash val="solid"/>
              <a:miter/>
            </a:ln>
          </p:spPr>
          <p:txBody>
            <a:bodyPr rtlCol="0" anchor="ctr"/>
            <a:lstStyle/>
            <a:p>
              <a:endParaRPr lang="en-US"/>
            </a:p>
          </p:txBody>
        </p:sp>
      </p:grpSp>
      <p:sp>
        <p:nvSpPr>
          <p:cNvPr id="3" name="TextBox 71">
            <a:extLst>
              <a:ext uri="{FF2B5EF4-FFF2-40B4-BE49-F238E27FC236}">
                <a16:creationId xmlns:a16="http://schemas.microsoft.com/office/drawing/2014/main" id="{B7027EAA-6452-42AD-B3A4-BF7E1C0AD9D3}"/>
              </a:ext>
            </a:extLst>
          </p:cNvPr>
          <p:cNvSpPr txBox="1"/>
          <p:nvPr/>
        </p:nvSpPr>
        <p:spPr>
          <a:xfrm>
            <a:off x="8772276" y="2297498"/>
            <a:ext cx="3124450" cy="923330"/>
          </a:xfrm>
          <a:prstGeom prst="rect">
            <a:avLst/>
          </a:prstGeom>
          <a:noFill/>
        </p:spPr>
        <p:txBody>
          <a:bodyPr wrap="square" rtlCol="0" anchor="ctr">
            <a:spAutoFit/>
          </a:bodyPr>
          <a:lstStyle/>
          <a:p>
            <a:r>
              <a:rPr lang="fr-FR" altLang="ko-KR">
                <a:solidFill>
                  <a:schemeClr val="tx1">
                    <a:lumMod val="75000"/>
                    <a:lumOff val="25000"/>
                  </a:schemeClr>
                </a:solidFill>
                <a:cs typeface="Arial" pitchFamily="34" charset="0"/>
              </a:rPr>
              <a:t>4 modes de fonctionnement dépendant de CPOL et CPHA</a:t>
            </a:r>
          </a:p>
        </p:txBody>
      </p:sp>
      <p:sp>
        <p:nvSpPr>
          <p:cNvPr id="7" name="TextBox 71">
            <a:extLst>
              <a:ext uri="{FF2B5EF4-FFF2-40B4-BE49-F238E27FC236}">
                <a16:creationId xmlns:a16="http://schemas.microsoft.com/office/drawing/2014/main" id="{716797C5-C3CD-4A30-892D-5A80B9D32D48}"/>
              </a:ext>
            </a:extLst>
          </p:cNvPr>
          <p:cNvSpPr txBox="1"/>
          <p:nvPr/>
        </p:nvSpPr>
        <p:spPr>
          <a:xfrm>
            <a:off x="482788" y="1445614"/>
            <a:ext cx="6601324" cy="523220"/>
          </a:xfrm>
          <a:prstGeom prst="rect">
            <a:avLst/>
          </a:prstGeom>
          <a:noFill/>
        </p:spPr>
        <p:txBody>
          <a:bodyPr wrap="square" rtlCol="0" anchor="ctr">
            <a:spAutoFit/>
          </a:bodyPr>
          <a:lstStyle/>
          <a:p>
            <a:pPr marL="342900" indent="-342900">
              <a:buFont typeface="Arial" panose="020B0604020202020204" pitchFamily="34" charset="0"/>
              <a:buChar char="•"/>
            </a:pPr>
            <a:r>
              <a:rPr lang="fr-FR" altLang="ko-KR" sz="2800">
                <a:solidFill>
                  <a:schemeClr val="tx1">
                    <a:lumMod val="75000"/>
                    <a:lumOff val="25000"/>
                  </a:schemeClr>
                </a:solidFill>
                <a:cs typeface="Arial" pitchFamily="34" charset="0"/>
              </a:rPr>
              <a:t>Communication</a:t>
            </a:r>
          </a:p>
        </p:txBody>
      </p:sp>
      <p:pic>
        <p:nvPicPr>
          <p:cNvPr id="4" name="Image 3">
            <a:extLst>
              <a:ext uri="{FF2B5EF4-FFF2-40B4-BE49-F238E27FC236}">
                <a16:creationId xmlns:a16="http://schemas.microsoft.com/office/drawing/2014/main" id="{DA2CBB98-F0E5-4DA4-97DC-4444F38A2554}"/>
              </a:ext>
            </a:extLst>
          </p:cNvPr>
          <p:cNvPicPr>
            <a:picLocks noChangeAspect="1"/>
          </p:cNvPicPr>
          <p:nvPr/>
        </p:nvPicPr>
        <p:blipFill>
          <a:blip r:embed="rId2"/>
          <a:stretch>
            <a:fillRect/>
          </a:stretch>
        </p:blipFill>
        <p:spPr>
          <a:xfrm>
            <a:off x="2700860" y="1924227"/>
            <a:ext cx="5904544" cy="1724458"/>
          </a:xfrm>
          <a:prstGeom prst="rect">
            <a:avLst/>
          </a:prstGeom>
        </p:spPr>
      </p:pic>
      <p:pic>
        <p:nvPicPr>
          <p:cNvPr id="6" name="Image 5">
            <a:extLst>
              <a:ext uri="{FF2B5EF4-FFF2-40B4-BE49-F238E27FC236}">
                <a16:creationId xmlns:a16="http://schemas.microsoft.com/office/drawing/2014/main" id="{5AD6CB92-858E-4DFF-9D8E-61FE58EAFDD6}"/>
              </a:ext>
            </a:extLst>
          </p:cNvPr>
          <p:cNvPicPr>
            <a:picLocks noChangeAspect="1"/>
          </p:cNvPicPr>
          <p:nvPr/>
        </p:nvPicPr>
        <p:blipFill>
          <a:blip r:embed="rId3"/>
          <a:stretch>
            <a:fillRect/>
          </a:stretch>
        </p:blipFill>
        <p:spPr>
          <a:xfrm>
            <a:off x="3151909" y="3731921"/>
            <a:ext cx="6601324" cy="2880855"/>
          </a:xfrm>
          <a:prstGeom prst="rect">
            <a:avLst/>
          </a:prstGeom>
        </p:spPr>
      </p:pic>
      <p:sp>
        <p:nvSpPr>
          <p:cNvPr id="9" name="TextBox 71">
            <a:extLst>
              <a:ext uri="{FF2B5EF4-FFF2-40B4-BE49-F238E27FC236}">
                <a16:creationId xmlns:a16="http://schemas.microsoft.com/office/drawing/2014/main" id="{9258E8CA-5D40-4F0B-B913-C61C167EE5E0}"/>
              </a:ext>
            </a:extLst>
          </p:cNvPr>
          <p:cNvSpPr txBox="1"/>
          <p:nvPr/>
        </p:nvSpPr>
        <p:spPr>
          <a:xfrm>
            <a:off x="635188" y="3999892"/>
            <a:ext cx="6601324" cy="523220"/>
          </a:xfrm>
          <a:prstGeom prst="rect">
            <a:avLst/>
          </a:prstGeom>
          <a:noFill/>
        </p:spPr>
        <p:txBody>
          <a:bodyPr wrap="square" rtlCol="0" anchor="ctr">
            <a:spAutoFit/>
          </a:bodyPr>
          <a:lstStyle/>
          <a:p>
            <a:pPr marL="342900" indent="-342900">
              <a:buFont typeface="Arial" panose="020B0604020202020204" pitchFamily="34" charset="0"/>
              <a:buChar char="•"/>
            </a:pPr>
            <a:r>
              <a:rPr lang="fr-FR" altLang="ko-KR" sz="2800">
                <a:solidFill>
                  <a:schemeClr val="tx1">
                    <a:lumMod val="75000"/>
                    <a:lumOff val="25000"/>
                  </a:schemeClr>
                </a:solidFill>
                <a:cs typeface="Arial" pitchFamily="34" charset="0"/>
              </a:rPr>
              <a:t>Trame SPI :</a:t>
            </a:r>
          </a:p>
        </p:txBody>
      </p:sp>
    </p:spTree>
    <p:extLst>
      <p:ext uri="{BB962C8B-B14F-4D97-AF65-F5344CB8AC3E}">
        <p14:creationId xmlns:p14="http://schemas.microsoft.com/office/powerpoint/2010/main" val="1048114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F5BDA4-10C7-46A6-AC30-523A3FC438AC}"/>
              </a:ext>
            </a:extLst>
          </p:cNvPr>
          <p:cNvSpPr txBox="1"/>
          <p:nvPr/>
        </p:nvSpPr>
        <p:spPr>
          <a:xfrm>
            <a:off x="1370067" y="5090467"/>
            <a:ext cx="12192000" cy="830997"/>
          </a:xfrm>
          <a:prstGeom prst="rect">
            <a:avLst/>
          </a:prstGeom>
          <a:noFill/>
        </p:spPr>
        <p:txBody>
          <a:bodyPr wrap="square" rtlCol="0" anchor="ctr">
            <a:spAutoFit/>
          </a:bodyPr>
          <a:lstStyle/>
          <a:p>
            <a:pPr algn="ctr"/>
            <a:r>
              <a:rPr lang="en-US" altLang="ko-KR" sz="4800" b="1">
                <a:solidFill>
                  <a:schemeClr val="bg1"/>
                </a:solidFill>
                <a:latin typeface="+mj-lt"/>
                <a:cs typeface="Arial" pitchFamily="34" charset="0"/>
              </a:rPr>
              <a:t>Ingénierie Système</a:t>
            </a:r>
            <a:endParaRPr lang="ko-KR" altLang="en-US" sz="4800" b="1">
              <a:solidFill>
                <a:schemeClr val="bg1"/>
              </a:solidFill>
              <a:latin typeface="+mj-lt"/>
              <a:cs typeface="Arial" pitchFamily="34" charset="0"/>
            </a:endParaRPr>
          </a:p>
        </p:txBody>
      </p:sp>
      <p:grpSp>
        <p:nvGrpSpPr>
          <p:cNvPr id="13" name="Groupe 12">
            <a:extLst>
              <a:ext uri="{FF2B5EF4-FFF2-40B4-BE49-F238E27FC236}">
                <a16:creationId xmlns:a16="http://schemas.microsoft.com/office/drawing/2014/main" id="{67A105CA-DC8E-4F83-8F3D-41DC257D6DAB}"/>
              </a:ext>
            </a:extLst>
          </p:cNvPr>
          <p:cNvGrpSpPr/>
          <p:nvPr/>
        </p:nvGrpSpPr>
        <p:grpSpPr>
          <a:xfrm>
            <a:off x="3393372" y="5053970"/>
            <a:ext cx="958096" cy="958096"/>
            <a:chOff x="4753009" y="790578"/>
            <a:chExt cx="958096" cy="958096"/>
          </a:xfrm>
        </p:grpSpPr>
        <p:sp>
          <p:nvSpPr>
            <p:cNvPr id="14" name="TextBox 22">
              <a:extLst>
                <a:ext uri="{FF2B5EF4-FFF2-40B4-BE49-F238E27FC236}">
                  <a16:creationId xmlns:a16="http://schemas.microsoft.com/office/drawing/2014/main" id="{C6445BCB-4E5E-4058-B314-241DE18C61B6}"/>
                </a:ext>
              </a:extLst>
            </p:cNvPr>
            <p:cNvSpPr txBox="1"/>
            <p:nvPr/>
          </p:nvSpPr>
          <p:spPr>
            <a:xfrm>
              <a:off x="4753009" y="1008016"/>
              <a:ext cx="958096" cy="523220"/>
            </a:xfrm>
            <a:prstGeom prst="rect">
              <a:avLst/>
            </a:prstGeom>
            <a:noFill/>
          </p:spPr>
          <p:txBody>
            <a:bodyPr wrap="square" lIns="108000" rIns="108000" rtlCol="0">
              <a:spAutoFit/>
            </a:bodyPr>
            <a:lstStyle/>
            <a:p>
              <a:pPr algn="ctr"/>
              <a:r>
                <a:rPr lang="en-US" altLang="ko-KR" sz="2800" b="1">
                  <a:solidFill>
                    <a:schemeClr val="bg1"/>
                  </a:solidFill>
                  <a:cs typeface="Arial" pitchFamily="34" charset="0"/>
                </a:rPr>
                <a:t>01</a:t>
              </a:r>
              <a:endParaRPr lang="ko-KR" altLang="en-US" sz="2800" b="1">
                <a:solidFill>
                  <a:schemeClr val="bg1"/>
                </a:solidFill>
                <a:cs typeface="Arial" pitchFamily="34" charset="0"/>
              </a:endParaRPr>
            </a:p>
          </p:txBody>
        </p:sp>
        <p:sp>
          <p:nvSpPr>
            <p:cNvPr id="15" name="Freeform: Shape 44">
              <a:extLst>
                <a:ext uri="{FF2B5EF4-FFF2-40B4-BE49-F238E27FC236}">
                  <a16:creationId xmlns:a16="http://schemas.microsoft.com/office/drawing/2014/main" id="{54A996FB-B27A-4035-A308-0DB338948E28}"/>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0111186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79546" y="299122"/>
            <a:ext cx="11573197" cy="724247"/>
          </a:xfrm>
        </p:spPr>
        <p:txBody>
          <a:bodyPr/>
          <a:lstStyle/>
          <a:p>
            <a:r>
              <a:rPr lang="en-US" sz="2800"/>
              <a:t>Détection du protocole</a:t>
            </a:r>
          </a:p>
        </p:txBody>
      </p:sp>
      <p:grpSp>
        <p:nvGrpSpPr>
          <p:cNvPr id="41" name="Groupe 40">
            <a:extLst>
              <a:ext uri="{FF2B5EF4-FFF2-40B4-BE49-F238E27FC236}">
                <a16:creationId xmlns:a16="http://schemas.microsoft.com/office/drawing/2014/main" id="{23305126-78D7-4148-B052-6CFCDB4E7F73}"/>
              </a:ext>
            </a:extLst>
          </p:cNvPr>
          <p:cNvGrpSpPr/>
          <p:nvPr/>
        </p:nvGrpSpPr>
        <p:grpSpPr>
          <a:xfrm>
            <a:off x="11384107" y="6086304"/>
            <a:ext cx="512619" cy="526472"/>
            <a:chOff x="6491258" y="5109327"/>
            <a:chExt cx="958096" cy="958096"/>
          </a:xfrm>
        </p:grpSpPr>
        <p:sp>
          <p:nvSpPr>
            <p:cNvPr id="42" name="TextBox 34">
              <a:extLst>
                <a:ext uri="{FF2B5EF4-FFF2-40B4-BE49-F238E27FC236}">
                  <a16:creationId xmlns:a16="http://schemas.microsoft.com/office/drawing/2014/main" id="{81C28F78-BCD0-4CA4-80D3-1FF926D68FC9}"/>
                </a:ext>
              </a:extLst>
            </p:cNvPr>
            <p:cNvSpPr txBox="1"/>
            <p:nvPr/>
          </p:nvSpPr>
          <p:spPr>
            <a:xfrm>
              <a:off x="6491258" y="5289231"/>
              <a:ext cx="958096" cy="616115"/>
            </a:xfrm>
            <a:prstGeom prst="rect">
              <a:avLst/>
            </a:prstGeom>
            <a:noFill/>
          </p:spPr>
          <p:txBody>
            <a:bodyPr wrap="square" lIns="108000" rIns="108000" rtlCol="0">
              <a:spAutoFit/>
            </a:bodyPr>
            <a:lstStyle/>
            <a:p>
              <a:pPr algn="ctr"/>
              <a:r>
                <a:rPr lang="en-US" altLang="ko-KR" sz="1600" b="1">
                  <a:cs typeface="Arial" pitchFamily="34" charset="0"/>
                </a:rPr>
                <a:t>29</a:t>
              </a:r>
              <a:endParaRPr lang="ko-KR" altLang="en-US" sz="1600" b="1">
                <a:cs typeface="Arial" pitchFamily="34" charset="0"/>
              </a:endParaRPr>
            </a:p>
          </p:txBody>
        </p:sp>
        <p:sp>
          <p:nvSpPr>
            <p:cNvPr id="43" name="Freeform: Shape 47">
              <a:extLst>
                <a:ext uri="{FF2B5EF4-FFF2-40B4-BE49-F238E27FC236}">
                  <a16:creationId xmlns:a16="http://schemas.microsoft.com/office/drawing/2014/main" id="{04760728-F367-42B9-85A0-BE6842E47D74}"/>
                </a:ext>
              </a:extLst>
            </p:cNvPr>
            <p:cNvSpPr/>
            <p:nvPr/>
          </p:nvSpPr>
          <p:spPr>
            <a:xfrm>
              <a:off x="6491258" y="5109327"/>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4"/>
            </a:solidFill>
            <a:ln w="9525" cap="flat">
              <a:noFill/>
              <a:prstDash val="solid"/>
              <a:miter/>
            </a:ln>
          </p:spPr>
          <p:txBody>
            <a:bodyPr rtlCol="0" anchor="ctr"/>
            <a:lstStyle/>
            <a:p>
              <a:endParaRPr lang="en-US"/>
            </a:p>
          </p:txBody>
        </p:sp>
      </p:grpSp>
      <p:sp>
        <p:nvSpPr>
          <p:cNvPr id="8" name="ZoneTexte 7">
            <a:extLst>
              <a:ext uri="{FF2B5EF4-FFF2-40B4-BE49-F238E27FC236}">
                <a16:creationId xmlns:a16="http://schemas.microsoft.com/office/drawing/2014/main" id="{3299D7AD-FEF9-49A5-A540-CA632D8C7A35}"/>
              </a:ext>
            </a:extLst>
          </p:cNvPr>
          <p:cNvSpPr txBox="1"/>
          <p:nvPr/>
        </p:nvSpPr>
        <p:spPr>
          <a:xfrm>
            <a:off x="750790" y="1715397"/>
            <a:ext cx="10969171" cy="1569660"/>
          </a:xfrm>
          <a:prstGeom prst="rect">
            <a:avLst/>
          </a:prstGeom>
          <a:noFill/>
        </p:spPr>
        <p:txBody>
          <a:bodyPr wrap="square" rtlCol="0">
            <a:spAutoFit/>
          </a:bodyPr>
          <a:lstStyle/>
          <a:p>
            <a:r>
              <a:rPr lang="fr-FR" sz="2400" dirty="0">
                <a:solidFill>
                  <a:schemeClr val="tx1">
                    <a:lumMod val="75000"/>
                    <a:lumOff val="25000"/>
                  </a:schemeClr>
                </a:solidFill>
              </a:rPr>
              <a:t>Le système doit pouvoir </a:t>
            </a:r>
            <a:r>
              <a:rPr lang="fr-FR" sz="2400" b="1" dirty="0">
                <a:solidFill>
                  <a:schemeClr val="tx1">
                    <a:lumMod val="75000"/>
                    <a:lumOff val="25000"/>
                  </a:schemeClr>
                </a:solidFill>
              </a:rPr>
              <a:t>identifier</a:t>
            </a:r>
            <a:r>
              <a:rPr lang="fr-FR" sz="2400" dirty="0">
                <a:solidFill>
                  <a:schemeClr val="tx1">
                    <a:lumMod val="75000"/>
                    <a:lumOff val="25000"/>
                  </a:schemeClr>
                </a:solidFill>
              </a:rPr>
              <a:t> le protocole et donc savoir quel bus de communication est utilisé.</a:t>
            </a:r>
          </a:p>
          <a:p>
            <a:endParaRPr lang="fr-FR" sz="2400" dirty="0">
              <a:solidFill>
                <a:schemeClr val="tx1">
                  <a:lumMod val="75000"/>
                  <a:lumOff val="25000"/>
                </a:schemeClr>
              </a:solidFill>
            </a:endParaRPr>
          </a:p>
          <a:p>
            <a:r>
              <a:rPr lang="fr-FR" sz="2400" dirty="0">
                <a:solidFill>
                  <a:schemeClr val="tx1">
                    <a:lumMod val="75000"/>
                    <a:lumOff val="25000"/>
                  </a:schemeClr>
                </a:solidFill>
              </a:rPr>
              <a:t>Première idée d'identification :</a:t>
            </a:r>
          </a:p>
        </p:txBody>
      </p:sp>
      <p:sp>
        <p:nvSpPr>
          <p:cNvPr id="10" name="ZoneTexte 9">
            <a:extLst>
              <a:ext uri="{FF2B5EF4-FFF2-40B4-BE49-F238E27FC236}">
                <a16:creationId xmlns:a16="http://schemas.microsoft.com/office/drawing/2014/main" id="{63C93797-DBFA-4DB8-B904-1425106A824C}"/>
              </a:ext>
            </a:extLst>
          </p:cNvPr>
          <p:cNvSpPr txBox="1"/>
          <p:nvPr/>
        </p:nvSpPr>
        <p:spPr>
          <a:xfrm>
            <a:off x="750790" y="3437797"/>
            <a:ext cx="6633028" cy="830997"/>
          </a:xfrm>
          <a:prstGeom prst="rect">
            <a:avLst/>
          </a:prstGeom>
          <a:noFill/>
        </p:spPr>
        <p:txBody>
          <a:bodyPr wrap="square" rtlCol="0">
            <a:spAutoFit/>
          </a:bodyPr>
          <a:lstStyle/>
          <a:p>
            <a:pPr marL="285750" indent="-285750">
              <a:buFont typeface="Wingdings" pitchFamily="2" charset="2"/>
              <a:buChar char="ü"/>
            </a:pPr>
            <a:r>
              <a:rPr lang="fr-FR" sz="2400" dirty="0">
                <a:solidFill>
                  <a:schemeClr val="tx1">
                    <a:lumMod val="75000"/>
                    <a:lumOff val="25000"/>
                  </a:schemeClr>
                </a:solidFill>
              </a:rPr>
              <a:t>Le système utilise </a:t>
            </a:r>
            <a:r>
              <a:rPr lang="fr-FR" sz="2400" b="1" dirty="0">
                <a:solidFill>
                  <a:srgbClr val="0070C0"/>
                </a:solidFill>
              </a:rPr>
              <a:t>2 pins + GND</a:t>
            </a:r>
            <a:r>
              <a:rPr lang="fr-FR" sz="2400" dirty="0"/>
              <a:t> : </a:t>
            </a:r>
            <a:r>
              <a:rPr lang="fr-FR" sz="2400" b="1" dirty="0">
                <a:solidFill>
                  <a:schemeClr val="tx1">
                    <a:lumMod val="75000"/>
                    <a:lumOff val="25000"/>
                  </a:schemeClr>
                </a:solidFill>
              </a:rPr>
              <a:t>UART</a:t>
            </a:r>
            <a:r>
              <a:rPr lang="fr-FR" sz="2400" dirty="0">
                <a:solidFill>
                  <a:schemeClr val="tx1">
                    <a:lumMod val="75000"/>
                    <a:lumOff val="25000"/>
                  </a:schemeClr>
                </a:solidFill>
              </a:rPr>
              <a:t> ou </a:t>
            </a:r>
            <a:r>
              <a:rPr lang="fr-FR" sz="2400" b="1" dirty="0">
                <a:solidFill>
                  <a:schemeClr val="tx1">
                    <a:lumMod val="75000"/>
                    <a:lumOff val="25000"/>
                  </a:schemeClr>
                </a:solidFill>
              </a:rPr>
              <a:t>I2C</a:t>
            </a:r>
          </a:p>
        </p:txBody>
      </p:sp>
      <p:sp>
        <p:nvSpPr>
          <p:cNvPr id="12" name="Flèche à angle droit 7">
            <a:extLst>
              <a:ext uri="{FF2B5EF4-FFF2-40B4-BE49-F238E27FC236}">
                <a16:creationId xmlns:a16="http://schemas.microsoft.com/office/drawing/2014/main" id="{420D1DE6-D9F9-4341-A602-3AAC24FA465D}"/>
              </a:ext>
            </a:extLst>
          </p:cNvPr>
          <p:cNvSpPr/>
          <p:nvPr/>
        </p:nvSpPr>
        <p:spPr>
          <a:xfrm rot="5400000">
            <a:off x="1994242" y="3948730"/>
            <a:ext cx="444982" cy="435428"/>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solidFill>
                <a:schemeClr val="accent1">
                  <a:lumMod val="75000"/>
                </a:schemeClr>
              </a:solidFill>
            </a:endParaRPr>
          </a:p>
        </p:txBody>
      </p:sp>
      <p:sp>
        <p:nvSpPr>
          <p:cNvPr id="14" name="ZoneTexte 13">
            <a:extLst>
              <a:ext uri="{FF2B5EF4-FFF2-40B4-BE49-F238E27FC236}">
                <a16:creationId xmlns:a16="http://schemas.microsoft.com/office/drawing/2014/main" id="{5FAEB075-8686-46FE-B3DA-86B4DF286EF2}"/>
              </a:ext>
            </a:extLst>
          </p:cNvPr>
          <p:cNvSpPr txBox="1"/>
          <p:nvPr/>
        </p:nvSpPr>
        <p:spPr>
          <a:xfrm>
            <a:off x="2684491" y="3943952"/>
            <a:ext cx="4699327" cy="1200329"/>
          </a:xfrm>
          <a:prstGeom prst="rect">
            <a:avLst/>
          </a:prstGeom>
          <a:noFill/>
        </p:spPr>
        <p:txBody>
          <a:bodyPr wrap="square" rtlCol="0">
            <a:spAutoFit/>
          </a:bodyPr>
          <a:lstStyle/>
          <a:p>
            <a:r>
              <a:rPr lang="fr-FR" sz="2400" dirty="0">
                <a:solidFill>
                  <a:schemeClr val="tx1">
                    <a:lumMod val="75000"/>
                    <a:lumOff val="25000"/>
                  </a:schemeClr>
                </a:solidFill>
              </a:rPr>
              <a:t>S'il y a présence d'une horloge : </a:t>
            </a:r>
            <a:r>
              <a:rPr lang="fr-FR" sz="2400" b="1" dirty="0">
                <a:solidFill>
                  <a:schemeClr val="tx1">
                    <a:lumMod val="75000"/>
                    <a:lumOff val="25000"/>
                  </a:schemeClr>
                </a:solidFill>
              </a:rPr>
              <a:t>I2C</a:t>
            </a:r>
          </a:p>
          <a:p>
            <a:r>
              <a:rPr lang="fr-FR" sz="2400" dirty="0">
                <a:solidFill>
                  <a:schemeClr val="tx1">
                    <a:lumMod val="75000"/>
                    <a:lumOff val="25000"/>
                  </a:schemeClr>
                </a:solidFill>
              </a:rPr>
              <a:t>Sinon : </a:t>
            </a:r>
            <a:r>
              <a:rPr lang="fr-FR" sz="2400" b="1" dirty="0">
                <a:solidFill>
                  <a:schemeClr val="tx1">
                    <a:lumMod val="75000"/>
                    <a:lumOff val="25000"/>
                  </a:schemeClr>
                </a:solidFill>
              </a:rPr>
              <a:t>UART</a:t>
            </a:r>
          </a:p>
        </p:txBody>
      </p:sp>
      <p:sp>
        <p:nvSpPr>
          <p:cNvPr id="16" name="ZoneTexte 15">
            <a:extLst>
              <a:ext uri="{FF2B5EF4-FFF2-40B4-BE49-F238E27FC236}">
                <a16:creationId xmlns:a16="http://schemas.microsoft.com/office/drawing/2014/main" id="{54CCF163-B4BF-46B0-9894-FEC13567C1FA}"/>
              </a:ext>
            </a:extLst>
          </p:cNvPr>
          <p:cNvSpPr txBox="1"/>
          <p:nvPr/>
        </p:nvSpPr>
        <p:spPr>
          <a:xfrm>
            <a:off x="750790" y="4998535"/>
            <a:ext cx="5822428" cy="461665"/>
          </a:xfrm>
          <a:prstGeom prst="rect">
            <a:avLst/>
          </a:prstGeom>
          <a:noFill/>
        </p:spPr>
        <p:txBody>
          <a:bodyPr wrap="none" rtlCol="0">
            <a:spAutoFit/>
          </a:bodyPr>
          <a:lstStyle/>
          <a:p>
            <a:pPr marL="285750" indent="-285750">
              <a:buFont typeface="Wingdings" pitchFamily="2" charset="2"/>
              <a:buChar char="ü"/>
            </a:pPr>
            <a:r>
              <a:rPr lang="fr-FR" sz="2400" dirty="0">
                <a:solidFill>
                  <a:schemeClr val="tx1">
                    <a:lumMod val="75000"/>
                    <a:lumOff val="25000"/>
                  </a:schemeClr>
                </a:solidFill>
              </a:rPr>
              <a:t>Le système utilise </a:t>
            </a:r>
            <a:r>
              <a:rPr lang="fr-FR" sz="2400" b="1" dirty="0">
                <a:solidFill>
                  <a:srgbClr val="0070C0"/>
                </a:solidFill>
              </a:rPr>
              <a:t>plus de 3 pins </a:t>
            </a:r>
            <a:r>
              <a:rPr lang="fr-FR" sz="2400" b="1" dirty="0">
                <a:solidFill>
                  <a:schemeClr val="tx1">
                    <a:lumMod val="75000"/>
                    <a:lumOff val="25000"/>
                  </a:schemeClr>
                </a:solidFill>
              </a:rPr>
              <a:t>: SPI</a:t>
            </a:r>
          </a:p>
        </p:txBody>
      </p:sp>
      <p:sp>
        <p:nvSpPr>
          <p:cNvPr id="18" name="ZoneTexte 17">
            <a:extLst>
              <a:ext uri="{FF2B5EF4-FFF2-40B4-BE49-F238E27FC236}">
                <a16:creationId xmlns:a16="http://schemas.microsoft.com/office/drawing/2014/main" id="{A0FB5742-8F76-48F7-9103-357510F93C98}"/>
              </a:ext>
            </a:extLst>
          </p:cNvPr>
          <p:cNvSpPr txBox="1"/>
          <p:nvPr/>
        </p:nvSpPr>
        <p:spPr>
          <a:xfrm>
            <a:off x="750790" y="5770239"/>
            <a:ext cx="7151317" cy="461665"/>
          </a:xfrm>
          <a:prstGeom prst="rect">
            <a:avLst/>
          </a:prstGeom>
          <a:noFill/>
        </p:spPr>
        <p:txBody>
          <a:bodyPr wrap="none" rtlCol="0">
            <a:spAutoFit/>
          </a:bodyPr>
          <a:lstStyle/>
          <a:p>
            <a:r>
              <a:rPr lang="fr-FR" sz="2400" dirty="0">
                <a:solidFill>
                  <a:schemeClr val="tx1">
                    <a:lumMod val="75000"/>
                    <a:lumOff val="25000"/>
                  </a:schemeClr>
                </a:solidFill>
              </a:rPr>
              <a:t>La lecture se fait alors suivant le protocole associé.</a:t>
            </a:r>
          </a:p>
        </p:txBody>
      </p:sp>
    </p:spTree>
    <p:extLst>
      <p:ext uri="{BB962C8B-B14F-4D97-AF65-F5344CB8AC3E}">
        <p14:creationId xmlns:p14="http://schemas.microsoft.com/office/powerpoint/2010/main" val="28378667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F5BDA4-10C7-46A6-AC30-523A3FC438AC}"/>
              </a:ext>
            </a:extLst>
          </p:cNvPr>
          <p:cNvSpPr txBox="1"/>
          <p:nvPr/>
        </p:nvSpPr>
        <p:spPr>
          <a:xfrm>
            <a:off x="-11400" y="5046923"/>
            <a:ext cx="12192000" cy="830997"/>
          </a:xfrm>
          <a:prstGeom prst="rect">
            <a:avLst/>
          </a:prstGeom>
          <a:noFill/>
        </p:spPr>
        <p:txBody>
          <a:bodyPr wrap="square" rtlCol="0" anchor="ctr">
            <a:spAutoFit/>
          </a:bodyPr>
          <a:lstStyle/>
          <a:p>
            <a:pPr algn="ctr"/>
            <a:r>
              <a:rPr lang="en-US" altLang="ko-KR" sz="4800" b="1">
                <a:solidFill>
                  <a:schemeClr val="bg1"/>
                </a:solidFill>
                <a:latin typeface="+mj-lt"/>
                <a:cs typeface="Arial" pitchFamily="34" charset="0"/>
              </a:rPr>
              <a:t>Software</a:t>
            </a:r>
            <a:endParaRPr lang="ko-KR" altLang="en-US" sz="4800" b="1">
              <a:solidFill>
                <a:schemeClr val="bg1"/>
              </a:solidFill>
              <a:latin typeface="+mj-lt"/>
              <a:cs typeface="Arial" pitchFamily="34" charset="0"/>
            </a:endParaRPr>
          </a:p>
        </p:txBody>
      </p:sp>
      <p:sp>
        <p:nvSpPr>
          <p:cNvPr id="9" name="TextBox 8">
            <a:extLst>
              <a:ext uri="{FF2B5EF4-FFF2-40B4-BE49-F238E27FC236}">
                <a16:creationId xmlns:a16="http://schemas.microsoft.com/office/drawing/2014/main" id="{C062103B-F514-4BE9-B5B2-C13878D2FE7C}"/>
              </a:ext>
            </a:extLst>
          </p:cNvPr>
          <p:cNvSpPr txBox="1"/>
          <p:nvPr/>
        </p:nvSpPr>
        <p:spPr>
          <a:xfrm>
            <a:off x="524018" y="5849004"/>
            <a:ext cx="12191858" cy="379656"/>
          </a:xfrm>
          <a:prstGeom prst="rect">
            <a:avLst/>
          </a:prstGeom>
          <a:noFill/>
        </p:spPr>
        <p:txBody>
          <a:bodyPr wrap="square" rtlCol="0" anchor="ctr">
            <a:spAutoFit/>
          </a:bodyPr>
          <a:lstStyle/>
          <a:p>
            <a:pPr algn="ctr"/>
            <a:r>
              <a:rPr lang="en-US" altLang="ko-KR" sz="1867">
                <a:solidFill>
                  <a:schemeClr val="bg1"/>
                </a:solidFill>
                <a:cs typeface="Arial" pitchFamily="34" charset="0"/>
              </a:rPr>
              <a:t>Réalisation d’une IHM bidirectionnelle</a:t>
            </a:r>
          </a:p>
        </p:txBody>
      </p:sp>
      <p:sp>
        <p:nvSpPr>
          <p:cNvPr id="4" name="TextBox 30">
            <a:extLst>
              <a:ext uri="{FF2B5EF4-FFF2-40B4-BE49-F238E27FC236}">
                <a16:creationId xmlns:a16="http://schemas.microsoft.com/office/drawing/2014/main" id="{F7D298F5-5E04-41AA-8353-FD0D0A86199F}"/>
              </a:ext>
            </a:extLst>
          </p:cNvPr>
          <p:cNvSpPr txBox="1"/>
          <p:nvPr/>
        </p:nvSpPr>
        <p:spPr>
          <a:xfrm>
            <a:off x="3425083" y="5296882"/>
            <a:ext cx="958096" cy="523220"/>
          </a:xfrm>
          <a:prstGeom prst="rect">
            <a:avLst/>
          </a:prstGeom>
          <a:noFill/>
        </p:spPr>
        <p:txBody>
          <a:bodyPr wrap="square" lIns="108000" rIns="108000" rtlCol="0">
            <a:spAutoFit/>
          </a:bodyPr>
          <a:lstStyle/>
          <a:p>
            <a:pPr algn="ctr"/>
            <a:r>
              <a:rPr lang="en-US" altLang="ko-KR" sz="2800" b="1">
                <a:solidFill>
                  <a:schemeClr val="bg1"/>
                </a:solidFill>
                <a:cs typeface="Arial" pitchFamily="34" charset="0"/>
              </a:rPr>
              <a:t>03</a:t>
            </a:r>
            <a:endParaRPr lang="ko-KR" altLang="en-US" sz="2800" b="1">
              <a:solidFill>
                <a:schemeClr val="bg1"/>
              </a:solidFill>
              <a:cs typeface="Arial" pitchFamily="34" charset="0"/>
            </a:endParaRPr>
          </a:p>
        </p:txBody>
      </p:sp>
      <p:sp>
        <p:nvSpPr>
          <p:cNvPr id="5" name="Freeform: Shape 46">
            <a:extLst>
              <a:ext uri="{FF2B5EF4-FFF2-40B4-BE49-F238E27FC236}">
                <a16:creationId xmlns:a16="http://schemas.microsoft.com/office/drawing/2014/main" id="{4F4281A2-9F7E-42FA-AB61-D56BA84A7267}"/>
              </a:ext>
            </a:extLst>
          </p:cNvPr>
          <p:cNvSpPr/>
          <p:nvPr/>
        </p:nvSpPr>
        <p:spPr>
          <a:xfrm>
            <a:off x="3425083" y="5079444"/>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3"/>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1324166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79546" y="299122"/>
            <a:ext cx="11573197" cy="724247"/>
          </a:xfrm>
        </p:spPr>
        <p:txBody>
          <a:bodyPr/>
          <a:lstStyle/>
          <a:p>
            <a:r>
              <a:rPr lang="en-US" sz="2800"/>
              <a:t>Matériel proposé pour l’application </a:t>
            </a:r>
          </a:p>
        </p:txBody>
      </p:sp>
      <p:grpSp>
        <p:nvGrpSpPr>
          <p:cNvPr id="41" name="Groupe 40">
            <a:extLst>
              <a:ext uri="{FF2B5EF4-FFF2-40B4-BE49-F238E27FC236}">
                <a16:creationId xmlns:a16="http://schemas.microsoft.com/office/drawing/2014/main" id="{23305126-78D7-4148-B052-6CFCDB4E7F73}"/>
              </a:ext>
            </a:extLst>
          </p:cNvPr>
          <p:cNvGrpSpPr/>
          <p:nvPr/>
        </p:nvGrpSpPr>
        <p:grpSpPr>
          <a:xfrm>
            <a:off x="11384107" y="6086304"/>
            <a:ext cx="512619" cy="526472"/>
            <a:chOff x="6491258" y="5109327"/>
            <a:chExt cx="958096" cy="958096"/>
          </a:xfrm>
        </p:grpSpPr>
        <p:sp>
          <p:nvSpPr>
            <p:cNvPr id="42" name="TextBox 34">
              <a:extLst>
                <a:ext uri="{FF2B5EF4-FFF2-40B4-BE49-F238E27FC236}">
                  <a16:creationId xmlns:a16="http://schemas.microsoft.com/office/drawing/2014/main" id="{81C28F78-BCD0-4CA4-80D3-1FF926D68FC9}"/>
                </a:ext>
              </a:extLst>
            </p:cNvPr>
            <p:cNvSpPr txBox="1"/>
            <p:nvPr/>
          </p:nvSpPr>
          <p:spPr>
            <a:xfrm>
              <a:off x="6491258" y="5289231"/>
              <a:ext cx="958096" cy="616115"/>
            </a:xfrm>
            <a:prstGeom prst="rect">
              <a:avLst/>
            </a:prstGeom>
            <a:noFill/>
          </p:spPr>
          <p:txBody>
            <a:bodyPr wrap="square" lIns="108000" rIns="108000" rtlCol="0">
              <a:spAutoFit/>
            </a:bodyPr>
            <a:lstStyle/>
            <a:p>
              <a:pPr algn="ctr"/>
              <a:r>
                <a:rPr lang="en-US" altLang="ko-KR" sz="1600" b="1">
                  <a:cs typeface="Arial" pitchFamily="34" charset="0"/>
                </a:rPr>
                <a:t>31</a:t>
              </a:r>
              <a:endParaRPr lang="ko-KR" altLang="en-US" sz="1600" b="1">
                <a:cs typeface="Arial" pitchFamily="34" charset="0"/>
              </a:endParaRPr>
            </a:p>
          </p:txBody>
        </p:sp>
        <p:sp>
          <p:nvSpPr>
            <p:cNvPr id="43" name="Freeform: Shape 47">
              <a:extLst>
                <a:ext uri="{FF2B5EF4-FFF2-40B4-BE49-F238E27FC236}">
                  <a16:creationId xmlns:a16="http://schemas.microsoft.com/office/drawing/2014/main" id="{04760728-F367-42B9-85A0-BE6842E47D74}"/>
                </a:ext>
              </a:extLst>
            </p:cNvPr>
            <p:cNvSpPr/>
            <p:nvPr/>
          </p:nvSpPr>
          <p:spPr>
            <a:xfrm>
              <a:off x="6491258" y="5109327"/>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4"/>
            </a:solidFill>
            <a:ln w="9525" cap="flat">
              <a:noFill/>
              <a:prstDash val="solid"/>
              <a:miter/>
            </a:ln>
          </p:spPr>
          <p:txBody>
            <a:bodyPr rtlCol="0" anchor="ctr"/>
            <a:lstStyle/>
            <a:p>
              <a:endParaRPr lang="en-US"/>
            </a:p>
          </p:txBody>
        </p:sp>
      </p:grpSp>
      <p:sp>
        <p:nvSpPr>
          <p:cNvPr id="8" name="ZoneTexte 7">
            <a:extLst>
              <a:ext uri="{FF2B5EF4-FFF2-40B4-BE49-F238E27FC236}">
                <a16:creationId xmlns:a16="http://schemas.microsoft.com/office/drawing/2014/main" id="{3299D7AD-FEF9-49A5-A540-CA632D8C7A35}"/>
              </a:ext>
            </a:extLst>
          </p:cNvPr>
          <p:cNvSpPr txBox="1"/>
          <p:nvPr/>
        </p:nvSpPr>
        <p:spPr>
          <a:xfrm>
            <a:off x="3188360" y="1453004"/>
            <a:ext cx="10969171" cy="461665"/>
          </a:xfrm>
          <a:prstGeom prst="rect">
            <a:avLst/>
          </a:prstGeom>
          <a:noFill/>
        </p:spPr>
        <p:txBody>
          <a:bodyPr wrap="square" rtlCol="0">
            <a:spAutoFit/>
          </a:bodyPr>
          <a:lstStyle/>
          <a:p>
            <a:r>
              <a:rPr lang="fr-FR" sz="2400">
                <a:solidFill>
                  <a:schemeClr val="tx1">
                    <a:lumMod val="75000"/>
                    <a:lumOff val="25000"/>
                  </a:schemeClr>
                </a:solidFill>
              </a:rPr>
              <a:t>Module d’affichage LCD TFT 7 ’’</a:t>
            </a:r>
          </a:p>
        </p:txBody>
      </p:sp>
      <p:sp>
        <p:nvSpPr>
          <p:cNvPr id="18" name="ZoneTexte 17">
            <a:extLst>
              <a:ext uri="{FF2B5EF4-FFF2-40B4-BE49-F238E27FC236}">
                <a16:creationId xmlns:a16="http://schemas.microsoft.com/office/drawing/2014/main" id="{A0FB5742-8F76-48F7-9103-357510F93C98}"/>
              </a:ext>
            </a:extLst>
          </p:cNvPr>
          <p:cNvSpPr txBox="1"/>
          <p:nvPr/>
        </p:nvSpPr>
        <p:spPr>
          <a:xfrm>
            <a:off x="874650" y="2402797"/>
            <a:ext cx="5221350" cy="3785652"/>
          </a:xfrm>
          <a:prstGeom prst="rect">
            <a:avLst/>
          </a:prstGeom>
          <a:noFill/>
        </p:spPr>
        <p:txBody>
          <a:bodyPr wrap="square" rtlCol="0">
            <a:spAutoFit/>
          </a:bodyPr>
          <a:lstStyle/>
          <a:p>
            <a:r>
              <a:rPr lang="fr-FR" b="1">
                <a:solidFill>
                  <a:schemeClr val="tx1">
                    <a:lumMod val="75000"/>
                    <a:lumOff val="25000"/>
                  </a:schemeClr>
                </a:solidFill>
              </a:rPr>
              <a:t>Spécifications:</a:t>
            </a:r>
          </a:p>
          <a:p>
            <a:endParaRPr lang="fr-FR" sz="1600">
              <a:solidFill>
                <a:schemeClr val="tx1">
                  <a:lumMod val="75000"/>
                  <a:lumOff val="25000"/>
                </a:schemeClr>
              </a:solidFill>
            </a:endParaRPr>
          </a:p>
          <a:p>
            <a:r>
              <a:rPr lang="fr-FR" sz="1600">
                <a:solidFill>
                  <a:schemeClr val="tx1">
                    <a:lumMod val="75000"/>
                    <a:lumOff val="25000"/>
                  </a:schemeClr>
                </a:solidFill>
              </a:rPr>
              <a:t>Écrans Tactiles 800 x 480 / 1024 x 600 Pixels</a:t>
            </a:r>
          </a:p>
          <a:p>
            <a:endParaRPr lang="fr-FR" sz="1600">
              <a:solidFill>
                <a:schemeClr val="tx1">
                  <a:lumMod val="75000"/>
                  <a:lumOff val="25000"/>
                </a:schemeClr>
              </a:solidFill>
            </a:endParaRPr>
          </a:p>
          <a:p>
            <a:r>
              <a:rPr lang="fr-FR" sz="1600">
                <a:solidFill>
                  <a:schemeClr val="tx1">
                    <a:lumMod val="75000"/>
                    <a:lumOff val="25000"/>
                  </a:schemeClr>
                </a:solidFill>
              </a:rPr>
              <a:t>Ces module LCD TFT 7,0" offre une image colorée de haute qualité et un grand angle de visualisation. </a:t>
            </a:r>
          </a:p>
          <a:p>
            <a:endParaRPr lang="fr-FR" sz="1600">
              <a:solidFill>
                <a:schemeClr val="tx1">
                  <a:lumMod val="75000"/>
                  <a:lumOff val="25000"/>
                </a:schemeClr>
              </a:solidFill>
            </a:endParaRPr>
          </a:p>
          <a:p>
            <a:r>
              <a:rPr lang="fr-FR" sz="1600">
                <a:solidFill>
                  <a:schemeClr val="tx1">
                    <a:lumMod val="75000"/>
                    <a:lumOff val="25000"/>
                  </a:schemeClr>
                </a:solidFill>
              </a:rPr>
              <a:t>Haute résolution, performances d'écran de haute qualité. Utilisation dans tous les systèmes embarqués, professionnels et pratiques. </a:t>
            </a:r>
          </a:p>
          <a:p>
            <a:endParaRPr lang="fr-FR" sz="1600">
              <a:solidFill>
                <a:schemeClr val="tx1">
                  <a:lumMod val="75000"/>
                  <a:lumOff val="25000"/>
                </a:schemeClr>
              </a:solidFill>
            </a:endParaRPr>
          </a:p>
          <a:p>
            <a:r>
              <a:rPr lang="fr-FR" sz="1600">
                <a:solidFill>
                  <a:schemeClr val="tx1">
                    <a:lumMod val="75000"/>
                    <a:lumOff val="25000"/>
                  </a:schemeClr>
                </a:solidFill>
              </a:rPr>
              <a:t>Type d'écran tactile : Capacitif ou Résistif</a:t>
            </a:r>
            <a:br>
              <a:rPr lang="fr-FR" sz="1600">
                <a:solidFill>
                  <a:schemeClr val="tx1">
                    <a:lumMod val="75000"/>
                    <a:lumOff val="25000"/>
                  </a:schemeClr>
                </a:solidFill>
              </a:rPr>
            </a:br>
            <a:r>
              <a:rPr lang="fr-FR" sz="1600">
                <a:solidFill>
                  <a:schemeClr val="tx1">
                    <a:lumMod val="75000"/>
                    <a:lumOff val="25000"/>
                  </a:schemeClr>
                </a:solidFill>
              </a:rPr>
              <a:t>Interface: DBI ou DPI </a:t>
            </a:r>
          </a:p>
          <a:p>
            <a:endParaRPr lang="fr-FR" sz="1600">
              <a:solidFill>
                <a:schemeClr val="tx1">
                  <a:lumMod val="75000"/>
                  <a:lumOff val="25000"/>
                </a:schemeClr>
              </a:solidFill>
            </a:endParaRPr>
          </a:p>
          <a:p>
            <a:r>
              <a:rPr lang="fr-FR" sz="1600">
                <a:solidFill>
                  <a:schemeClr val="tx1">
                    <a:lumMod val="75000"/>
                    <a:lumOff val="25000"/>
                  </a:schemeClr>
                </a:solidFill>
              </a:rPr>
              <a:t>Prix : autour de 60 €</a:t>
            </a:r>
            <a:endParaRPr lang="fr-FR" sz="1600" dirty="0">
              <a:solidFill>
                <a:schemeClr val="tx1">
                  <a:lumMod val="75000"/>
                  <a:lumOff val="25000"/>
                </a:schemeClr>
              </a:solidFill>
            </a:endParaRPr>
          </a:p>
        </p:txBody>
      </p:sp>
      <p:pic>
        <p:nvPicPr>
          <p:cNvPr id="3" name="Google Shape;139;p3" descr="C:\Users\bouch\Desktop\M2-SME\PGE\module d'affichage.jpg">
            <a:extLst>
              <a:ext uri="{FF2B5EF4-FFF2-40B4-BE49-F238E27FC236}">
                <a16:creationId xmlns:a16="http://schemas.microsoft.com/office/drawing/2014/main" id="{001F647A-B5C4-4FDA-8107-DA55A9C64935}"/>
              </a:ext>
            </a:extLst>
          </p:cNvPr>
          <p:cNvPicPr preferRelativeResize="0"/>
          <p:nvPr/>
        </p:nvPicPr>
        <p:blipFill rotWithShape="1">
          <a:blip r:embed="rId2">
            <a:alphaModFix/>
          </a:blip>
          <a:srcRect/>
          <a:stretch/>
        </p:blipFill>
        <p:spPr>
          <a:xfrm>
            <a:off x="6515104" y="2316997"/>
            <a:ext cx="4513114" cy="4541003"/>
          </a:xfrm>
          <a:prstGeom prst="rect">
            <a:avLst/>
          </a:prstGeom>
          <a:noFill/>
          <a:ln>
            <a:noFill/>
          </a:ln>
        </p:spPr>
      </p:pic>
    </p:spTree>
    <p:extLst>
      <p:ext uri="{BB962C8B-B14F-4D97-AF65-F5344CB8AC3E}">
        <p14:creationId xmlns:p14="http://schemas.microsoft.com/office/powerpoint/2010/main" val="23573298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79546" y="299122"/>
            <a:ext cx="11573197" cy="724247"/>
          </a:xfrm>
        </p:spPr>
        <p:txBody>
          <a:bodyPr/>
          <a:lstStyle/>
          <a:p>
            <a:r>
              <a:rPr lang="en-US" sz="3200"/>
              <a:t>Matériel et logiciel proposé pour l’application </a:t>
            </a:r>
          </a:p>
        </p:txBody>
      </p:sp>
      <p:grpSp>
        <p:nvGrpSpPr>
          <p:cNvPr id="41" name="Groupe 40">
            <a:extLst>
              <a:ext uri="{FF2B5EF4-FFF2-40B4-BE49-F238E27FC236}">
                <a16:creationId xmlns:a16="http://schemas.microsoft.com/office/drawing/2014/main" id="{23305126-78D7-4148-B052-6CFCDB4E7F73}"/>
              </a:ext>
            </a:extLst>
          </p:cNvPr>
          <p:cNvGrpSpPr/>
          <p:nvPr/>
        </p:nvGrpSpPr>
        <p:grpSpPr>
          <a:xfrm>
            <a:off x="11384107" y="6086304"/>
            <a:ext cx="512619" cy="526472"/>
            <a:chOff x="6491258" y="5109327"/>
            <a:chExt cx="958096" cy="958096"/>
          </a:xfrm>
        </p:grpSpPr>
        <p:sp>
          <p:nvSpPr>
            <p:cNvPr id="42" name="TextBox 34">
              <a:extLst>
                <a:ext uri="{FF2B5EF4-FFF2-40B4-BE49-F238E27FC236}">
                  <a16:creationId xmlns:a16="http://schemas.microsoft.com/office/drawing/2014/main" id="{81C28F78-BCD0-4CA4-80D3-1FF926D68FC9}"/>
                </a:ext>
              </a:extLst>
            </p:cNvPr>
            <p:cNvSpPr txBox="1"/>
            <p:nvPr/>
          </p:nvSpPr>
          <p:spPr>
            <a:xfrm>
              <a:off x="6491258" y="5289231"/>
              <a:ext cx="958096" cy="616115"/>
            </a:xfrm>
            <a:prstGeom prst="rect">
              <a:avLst/>
            </a:prstGeom>
            <a:noFill/>
          </p:spPr>
          <p:txBody>
            <a:bodyPr wrap="square" lIns="108000" rIns="108000" rtlCol="0">
              <a:spAutoFit/>
            </a:bodyPr>
            <a:lstStyle/>
            <a:p>
              <a:pPr algn="ctr"/>
              <a:r>
                <a:rPr lang="en-US" altLang="ko-KR" sz="1600" b="1">
                  <a:cs typeface="Arial" pitchFamily="34" charset="0"/>
                </a:rPr>
                <a:t>32</a:t>
              </a:r>
              <a:endParaRPr lang="ko-KR" altLang="en-US" sz="1600" b="1">
                <a:cs typeface="Arial" pitchFamily="34" charset="0"/>
              </a:endParaRPr>
            </a:p>
          </p:txBody>
        </p:sp>
        <p:sp>
          <p:nvSpPr>
            <p:cNvPr id="43" name="Freeform: Shape 47">
              <a:extLst>
                <a:ext uri="{FF2B5EF4-FFF2-40B4-BE49-F238E27FC236}">
                  <a16:creationId xmlns:a16="http://schemas.microsoft.com/office/drawing/2014/main" id="{04760728-F367-42B9-85A0-BE6842E47D74}"/>
                </a:ext>
              </a:extLst>
            </p:cNvPr>
            <p:cNvSpPr/>
            <p:nvPr/>
          </p:nvSpPr>
          <p:spPr>
            <a:xfrm>
              <a:off x="6491258" y="5109327"/>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4"/>
            </a:solidFill>
            <a:ln w="9525" cap="flat">
              <a:noFill/>
              <a:prstDash val="solid"/>
              <a:miter/>
            </a:ln>
          </p:spPr>
          <p:txBody>
            <a:bodyPr rtlCol="0" anchor="ctr"/>
            <a:lstStyle/>
            <a:p>
              <a:endParaRPr lang="en-US"/>
            </a:p>
          </p:txBody>
        </p:sp>
      </p:grpSp>
      <p:sp>
        <p:nvSpPr>
          <p:cNvPr id="4" name="ZoneTexte 3">
            <a:extLst>
              <a:ext uri="{FF2B5EF4-FFF2-40B4-BE49-F238E27FC236}">
                <a16:creationId xmlns:a16="http://schemas.microsoft.com/office/drawing/2014/main" id="{09BECF1C-7CFB-4D37-8615-97728169CC94}"/>
              </a:ext>
            </a:extLst>
          </p:cNvPr>
          <p:cNvSpPr txBox="1"/>
          <p:nvPr/>
        </p:nvSpPr>
        <p:spPr>
          <a:xfrm>
            <a:off x="683572" y="2273389"/>
            <a:ext cx="10969171" cy="461665"/>
          </a:xfrm>
          <a:prstGeom prst="rect">
            <a:avLst/>
          </a:prstGeom>
          <a:noFill/>
        </p:spPr>
        <p:txBody>
          <a:bodyPr wrap="square" rtlCol="0">
            <a:spAutoFit/>
          </a:bodyPr>
          <a:lstStyle/>
          <a:p>
            <a:pPr marL="342900" indent="-342900">
              <a:buFont typeface="Arial" panose="020B0604020202020204" pitchFamily="34" charset="0"/>
              <a:buChar char="•"/>
            </a:pPr>
            <a:r>
              <a:rPr lang="fr-FR" sz="2400">
                <a:solidFill>
                  <a:schemeClr val="tx1">
                    <a:lumMod val="75000"/>
                    <a:lumOff val="25000"/>
                  </a:schemeClr>
                </a:solidFill>
              </a:rPr>
              <a:t>Microcontrôleur: STM32F4 ou F7</a:t>
            </a:r>
          </a:p>
        </p:txBody>
      </p:sp>
      <p:sp>
        <p:nvSpPr>
          <p:cNvPr id="5" name="ZoneTexte 4">
            <a:extLst>
              <a:ext uri="{FF2B5EF4-FFF2-40B4-BE49-F238E27FC236}">
                <a16:creationId xmlns:a16="http://schemas.microsoft.com/office/drawing/2014/main" id="{ED97B260-C23A-4D5E-987D-D25916B04AEC}"/>
              </a:ext>
            </a:extLst>
          </p:cNvPr>
          <p:cNvSpPr txBox="1"/>
          <p:nvPr/>
        </p:nvSpPr>
        <p:spPr>
          <a:xfrm>
            <a:off x="683572" y="4201650"/>
            <a:ext cx="10969171" cy="461665"/>
          </a:xfrm>
          <a:prstGeom prst="rect">
            <a:avLst/>
          </a:prstGeom>
          <a:noFill/>
        </p:spPr>
        <p:txBody>
          <a:bodyPr wrap="square" rtlCol="0">
            <a:spAutoFit/>
          </a:bodyPr>
          <a:lstStyle/>
          <a:p>
            <a:pPr marL="342900" indent="-342900">
              <a:buFont typeface="Arial" panose="020B0604020202020204" pitchFamily="34" charset="0"/>
              <a:buChar char="•"/>
            </a:pPr>
            <a:r>
              <a:rPr lang="fr-FR" sz="2400">
                <a:solidFill>
                  <a:schemeClr val="tx1">
                    <a:lumMod val="75000"/>
                    <a:lumOff val="25000"/>
                  </a:schemeClr>
                </a:solidFill>
              </a:rPr>
              <a:t>TouchGFX :</a:t>
            </a:r>
          </a:p>
        </p:txBody>
      </p:sp>
      <p:sp>
        <p:nvSpPr>
          <p:cNvPr id="6" name="ZoneTexte 5">
            <a:extLst>
              <a:ext uri="{FF2B5EF4-FFF2-40B4-BE49-F238E27FC236}">
                <a16:creationId xmlns:a16="http://schemas.microsoft.com/office/drawing/2014/main" id="{B812760D-EC02-4BD9-B8A5-2113EA3B5190}"/>
              </a:ext>
            </a:extLst>
          </p:cNvPr>
          <p:cNvSpPr txBox="1"/>
          <p:nvPr/>
        </p:nvSpPr>
        <p:spPr>
          <a:xfrm>
            <a:off x="1163782" y="4718324"/>
            <a:ext cx="4513114" cy="1631216"/>
          </a:xfrm>
          <a:prstGeom prst="rect">
            <a:avLst/>
          </a:prstGeom>
          <a:noFill/>
        </p:spPr>
        <p:txBody>
          <a:bodyPr wrap="square" rtlCol="0">
            <a:spAutoFit/>
          </a:bodyPr>
          <a:lstStyle/>
          <a:p>
            <a:r>
              <a:rPr lang="fr-FR" sz="2000">
                <a:solidFill>
                  <a:schemeClr val="tx1">
                    <a:lumMod val="75000"/>
                    <a:lumOff val="25000"/>
                  </a:schemeClr>
                </a:solidFill>
              </a:rPr>
              <a:t>Application de ST qui permet de créer facilement des interfaces graphiques pour les produits utilisant des microcontrôleurs stm32. Elle est intégrée dans CubeMX.</a:t>
            </a:r>
          </a:p>
        </p:txBody>
      </p:sp>
      <p:pic>
        <p:nvPicPr>
          <p:cNvPr id="7" name="Image 6">
            <a:extLst>
              <a:ext uri="{FF2B5EF4-FFF2-40B4-BE49-F238E27FC236}">
                <a16:creationId xmlns:a16="http://schemas.microsoft.com/office/drawing/2014/main" id="{78346091-7D11-4571-B2B9-73C52C5A0C88}"/>
              </a:ext>
            </a:extLst>
          </p:cNvPr>
          <p:cNvPicPr>
            <a:picLocks noChangeAspect="1"/>
          </p:cNvPicPr>
          <p:nvPr/>
        </p:nvPicPr>
        <p:blipFill>
          <a:blip r:embed="rId2"/>
          <a:stretch>
            <a:fillRect/>
          </a:stretch>
        </p:blipFill>
        <p:spPr>
          <a:xfrm>
            <a:off x="6539345" y="1230884"/>
            <a:ext cx="3004622" cy="2478132"/>
          </a:xfrm>
          <a:prstGeom prst="rect">
            <a:avLst/>
          </a:prstGeom>
        </p:spPr>
      </p:pic>
      <p:pic>
        <p:nvPicPr>
          <p:cNvPr id="1026" name="Picture 2">
            <a:extLst>
              <a:ext uri="{FF2B5EF4-FFF2-40B4-BE49-F238E27FC236}">
                <a16:creationId xmlns:a16="http://schemas.microsoft.com/office/drawing/2014/main" id="{42CD2C60-1D22-41D6-8358-CDE558EF31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1676" y="4317535"/>
            <a:ext cx="4057650" cy="211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72186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79546" y="299122"/>
            <a:ext cx="11573197" cy="724247"/>
          </a:xfrm>
        </p:spPr>
        <p:txBody>
          <a:bodyPr/>
          <a:lstStyle/>
          <a:p>
            <a:r>
              <a:rPr lang="en-US" sz="3600"/>
              <a:t>Logiciel proposé</a:t>
            </a:r>
          </a:p>
        </p:txBody>
      </p:sp>
      <p:grpSp>
        <p:nvGrpSpPr>
          <p:cNvPr id="41" name="Groupe 40">
            <a:extLst>
              <a:ext uri="{FF2B5EF4-FFF2-40B4-BE49-F238E27FC236}">
                <a16:creationId xmlns:a16="http://schemas.microsoft.com/office/drawing/2014/main" id="{23305126-78D7-4148-B052-6CFCDB4E7F73}"/>
              </a:ext>
            </a:extLst>
          </p:cNvPr>
          <p:cNvGrpSpPr/>
          <p:nvPr/>
        </p:nvGrpSpPr>
        <p:grpSpPr>
          <a:xfrm>
            <a:off x="11384107" y="6086304"/>
            <a:ext cx="512619" cy="526472"/>
            <a:chOff x="6491258" y="5109327"/>
            <a:chExt cx="958096" cy="958096"/>
          </a:xfrm>
        </p:grpSpPr>
        <p:sp>
          <p:nvSpPr>
            <p:cNvPr id="42" name="TextBox 34">
              <a:extLst>
                <a:ext uri="{FF2B5EF4-FFF2-40B4-BE49-F238E27FC236}">
                  <a16:creationId xmlns:a16="http://schemas.microsoft.com/office/drawing/2014/main" id="{81C28F78-BCD0-4CA4-80D3-1FF926D68FC9}"/>
                </a:ext>
              </a:extLst>
            </p:cNvPr>
            <p:cNvSpPr txBox="1"/>
            <p:nvPr/>
          </p:nvSpPr>
          <p:spPr>
            <a:xfrm>
              <a:off x="6491258" y="5289231"/>
              <a:ext cx="958096" cy="616115"/>
            </a:xfrm>
            <a:prstGeom prst="rect">
              <a:avLst/>
            </a:prstGeom>
            <a:noFill/>
          </p:spPr>
          <p:txBody>
            <a:bodyPr wrap="square" lIns="108000" rIns="108000" rtlCol="0">
              <a:spAutoFit/>
            </a:bodyPr>
            <a:lstStyle/>
            <a:p>
              <a:pPr algn="ctr"/>
              <a:r>
                <a:rPr lang="en-US" altLang="ko-KR" sz="1600" b="1">
                  <a:cs typeface="Arial" pitchFamily="34" charset="0"/>
                </a:rPr>
                <a:t>33</a:t>
              </a:r>
              <a:endParaRPr lang="ko-KR" altLang="en-US" sz="1600" b="1">
                <a:cs typeface="Arial" pitchFamily="34" charset="0"/>
              </a:endParaRPr>
            </a:p>
          </p:txBody>
        </p:sp>
        <p:sp>
          <p:nvSpPr>
            <p:cNvPr id="43" name="Freeform: Shape 47">
              <a:extLst>
                <a:ext uri="{FF2B5EF4-FFF2-40B4-BE49-F238E27FC236}">
                  <a16:creationId xmlns:a16="http://schemas.microsoft.com/office/drawing/2014/main" id="{04760728-F367-42B9-85A0-BE6842E47D74}"/>
                </a:ext>
              </a:extLst>
            </p:cNvPr>
            <p:cNvSpPr/>
            <p:nvPr/>
          </p:nvSpPr>
          <p:spPr>
            <a:xfrm>
              <a:off x="6491258" y="5109327"/>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4"/>
            </a:solidFill>
            <a:ln w="9525" cap="flat">
              <a:noFill/>
              <a:prstDash val="solid"/>
              <a:miter/>
            </a:ln>
          </p:spPr>
          <p:txBody>
            <a:bodyPr rtlCol="0" anchor="ctr"/>
            <a:lstStyle/>
            <a:p>
              <a:endParaRPr lang="en-US"/>
            </a:p>
          </p:txBody>
        </p:sp>
      </p:grpSp>
      <p:sp>
        <p:nvSpPr>
          <p:cNvPr id="4" name="ZoneTexte 3">
            <a:extLst>
              <a:ext uri="{FF2B5EF4-FFF2-40B4-BE49-F238E27FC236}">
                <a16:creationId xmlns:a16="http://schemas.microsoft.com/office/drawing/2014/main" id="{09BECF1C-7CFB-4D37-8615-97728169CC94}"/>
              </a:ext>
            </a:extLst>
          </p:cNvPr>
          <p:cNvSpPr txBox="1"/>
          <p:nvPr/>
        </p:nvSpPr>
        <p:spPr>
          <a:xfrm>
            <a:off x="878834" y="1771358"/>
            <a:ext cx="10578646" cy="830997"/>
          </a:xfrm>
          <a:prstGeom prst="rect">
            <a:avLst/>
          </a:prstGeom>
          <a:noFill/>
        </p:spPr>
        <p:txBody>
          <a:bodyPr wrap="square" rtlCol="0">
            <a:spAutoFit/>
          </a:bodyPr>
          <a:lstStyle/>
          <a:p>
            <a:pPr marL="342900" indent="-342900">
              <a:buFont typeface="Arial" panose="020B0604020202020204" pitchFamily="34" charset="0"/>
              <a:buChar char="•"/>
            </a:pPr>
            <a:r>
              <a:rPr lang="fr-FR" sz="2400">
                <a:solidFill>
                  <a:schemeClr val="tx1">
                    <a:lumMod val="75000"/>
                    <a:lumOff val="25000"/>
                  </a:schemeClr>
                </a:solidFill>
              </a:rPr>
              <a:t>Le développement de l’interface graphique se fera suivant l’architecture MVC (= Model View Control)</a:t>
            </a:r>
          </a:p>
        </p:txBody>
      </p:sp>
      <p:pic>
        <p:nvPicPr>
          <p:cNvPr id="3" name="Google Shape;155;p5">
            <a:extLst>
              <a:ext uri="{FF2B5EF4-FFF2-40B4-BE49-F238E27FC236}">
                <a16:creationId xmlns:a16="http://schemas.microsoft.com/office/drawing/2014/main" id="{D7F7B5CC-BE08-4AC9-82D9-CEC7E399F80C}"/>
              </a:ext>
            </a:extLst>
          </p:cNvPr>
          <p:cNvPicPr preferRelativeResize="0"/>
          <p:nvPr/>
        </p:nvPicPr>
        <p:blipFill rotWithShape="1">
          <a:blip r:embed="rId2">
            <a:alphaModFix/>
          </a:blip>
          <a:srcRect/>
          <a:stretch/>
        </p:blipFill>
        <p:spPr>
          <a:xfrm>
            <a:off x="2844997" y="2799038"/>
            <a:ext cx="6502005" cy="3759840"/>
          </a:xfrm>
          <a:prstGeom prst="rect">
            <a:avLst/>
          </a:prstGeom>
          <a:noFill/>
          <a:ln>
            <a:noFill/>
          </a:ln>
        </p:spPr>
      </p:pic>
    </p:spTree>
    <p:extLst>
      <p:ext uri="{BB962C8B-B14F-4D97-AF65-F5344CB8AC3E}">
        <p14:creationId xmlns:p14="http://schemas.microsoft.com/office/powerpoint/2010/main" val="23680394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79546" y="299122"/>
            <a:ext cx="11573197" cy="724247"/>
          </a:xfrm>
        </p:spPr>
        <p:txBody>
          <a:bodyPr/>
          <a:lstStyle/>
          <a:p>
            <a:r>
              <a:rPr lang="en-US" sz="3600"/>
              <a:t>Liaison PC – Microcontrôleur </a:t>
            </a:r>
          </a:p>
        </p:txBody>
      </p:sp>
      <p:grpSp>
        <p:nvGrpSpPr>
          <p:cNvPr id="41" name="Groupe 40">
            <a:extLst>
              <a:ext uri="{FF2B5EF4-FFF2-40B4-BE49-F238E27FC236}">
                <a16:creationId xmlns:a16="http://schemas.microsoft.com/office/drawing/2014/main" id="{23305126-78D7-4148-B052-6CFCDB4E7F73}"/>
              </a:ext>
            </a:extLst>
          </p:cNvPr>
          <p:cNvGrpSpPr/>
          <p:nvPr/>
        </p:nvGrpSpPr>
        <p:grpSpPr>
          <a:xfrm>
            <a:off x="11384107" y="6086304"/>
            <a:ext cx="512619" cy="526472"/>
            <a:chOff x="6491258" y="5109327"/>
            <a:chExt cx="958096" cy="958096"/>
          </a:xfrm>
        </p:grpSpPr>
        <p:sp>
          <p:nvSpPr>
            <p:cNvPr id="42" name="TextBox 34">
              <a:extLst>
                <a:ext uri="{FF2B5EF4-FFF2-40B4-BE49-F238E27FC236}">
                  <a16:creationId xmlns:a16="http://schemas.microsoft.com/office/drawing/2014/main" id="{81C28F78-BCD0-4CA4-80D3-1FF926D68FC9}"/>
                </a:ext>
              </a:extLst>
            </p:cNvPr>
            <p:cNvSpPr txBox="1"/>
            <p:nvPr/>
          </p:nvSpPr>
          <p:spPr>
            <a:xfrm>
              <a:off x="6491258" y="5289231"/>
              <a:ext cx="958096" cy="616115"/>
            </a:xfrm>
            <a:prstGeom prst="rect">
              <a:avLst/>
            </a:prstGeom>
            <a:noFill/>
          </p:spPr>
          <p:txBody>
            <a:bodyPr wrap="square" lIns="108000" rIns="108000" rtlCol="0">
              <a:spAutoFit/>
            </a:bodyPr>
            <a:lstStyle/>
            <a:p>
              <a:pPr algn="ctr"/>
              <a:r>
                <a:rPr lang="en-US" altLang="ko-KR" sz="1600" b="1">
                  <a:cs typeface="Arial" pitchFamily="34" charset="0"/>
                </a:rPr>
                <a:t>34</a:t>
              </a:r>
              <a:endParaRPr lang="ko-KR" altLang="en-US" sz="1600" b="1">
                <a:cs typeface="Arial" pitchFamily="34" charset="0"/>
              </a:endParaRPr>
            </a:p>
          </p:txBody>
        </p:sp>
        <p:sp>
          <p:nvSpPr>
            <p:cNvPr id="43" name="Freeform: Shape 47">
              <a:extLst>
                <a:ext uri="{FF2B5EF4-FFF2-40B4-BE49-F238E27FC236}">
                  <a16:creationId xmlns:a16="http://schemas.microsoft.com/office/drawing/2014/main" id="{04760728-F367-42B9-85A0-BE6842E47D74}"/>
                </a:ext>
              </a:extLst>
            </p:cNvPr>
            <p:cNvSpPr/>
            <p:nvPr/>
          </p:nvSpPr>
          <p:spPr>
            <a:xfrm>
              <a:off x="6491258" y="5109327"/>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4"/>
            </a:solidFill>
            <a:ln w="9525" cap="flat">
              <a:noFill/>
              <a:prstDash val="solid"/>
              <a:miter/>
            </a:ln>
          </p:spPr>
          <p:txBody>
            <a:bodyPr rtlCol="0" anchor="ctr"/>
            <a:lstStyle/>
            <a:p>
              <a:endParaRPr lang="en-US"/>
            </a:p>
          </p:txBody>
        </p:sp>
      </p:grpSp>
      <p:sp>
        <p:nvSpPr>
          <p:cNvPr id="4" name="ZoneTexte 3">
            <a:extLst>
              <a:ext uri="{FF2B5EF4-FFF2-40B4-BE49-F238E27FC236}">
                <a16:creationId xmlns:a16="http://schemas.microsoft.com/office/drawing/2014/main" id="{09BECF1C-7CFB-4D37-8615-97728169CC94}"/>
              </a:ext>
            </a:extLst>
          </p:cNvPr>
          <p:cNvSpPr txBox="1"/>
          <p:nvPr/>
        </p:nvSpPr>
        <p:spPr>
          <a:xfrm>
            <a:off x="806677" y="1715940"/>
            <a:ext cx="10578646" cy="1446550"/>
          </a:xfrm>
          <a:prstGeom prst="rect">
            <a:avLst/>
          </a:prstGeom>
          <a:noFill/>
        </p:spPr>
        <p:txBody>
          <a:bodyPr wrap="square" rtlCol="0">
            <a:spAutoFit/>
          </a:bodyPr>
          <a:lstStyle/>
          <a:p>
            <a:pPr marL="342900" indent="-342900">
              <a:buFont typeface="Arial" panose="020B0604020202020204" pitchFamily="34" charset="0"/>
              <a:buChar char="•"/>
            </a:pPr>
            <a:r>
              <a:rPr lang="fr-FR" sz="2400">
                <a:solidFill>
                  <a:schemeClr val="tx1">
                    <a:lumMod val="75000"/>
                    <a:lumOff val="25000"/>
                  </a:schemeClr>
                </a:solidFill>
              </a:rPr>
              <a:t> </a:t>
            </a:r>
            <a:r>
              <a:rPr lang="fr-FR" sz="2400" b="1">
                <a:solidFill>
                  <a:schemeClr val="tx1">
                    <a:lumMod val="75000"/>
                    <a:lumOff val="25000"/>
                  </a:schemeClr>
                </a:solidFill>
              </a:rPr>
              <a:t>Objectif </a:t>
            </a:r>
            <a:r>
              <a:rPr lang="fr-FR" sz="2400">
                <a:solidFill>
                  <a:schemeClr val="tx1">
                    <a:lumMod val="75000"/>
                    <a:lumOff val="25000"/>
                  </a:schemeClr>
                </a:solidFill>
              </a:rPr>
              <a:t>: Commander le système via un ordinateur.</a:t>
            </a:r>
          </a:p>
          <a:p>
            <a:endParaRPr lang="fr-FR" sz="2400">
              <a:solidFill>
                <a:schemeClr val="tx1">
                  <a:lumMod val="75000"/>
                  <a:lumOff val="25000"/>
                </a:schemeClr>
              </a:solidFill>
            </a:endParaRPr>
          </a:p>
          <a:p>
            <a:pPr marL="342900" indent="-342900">
              <a:buFont typeface="Arial" panose="020B0604020202020204" pitchFamily="34" charset="0"/>
              <a:buChar char="•"/>
            </a:pPr>
            <a:r>
              <a:rPr lang="fr-FR" sz="2000" b="1">
                <a:solidFill>
                  <a:schemeClr val="tx1">
                    <a:lumMod val="75000"/>
                    <a:lumOff val="25000"/>
                  </a:schemeClr>
                </a:solidFill>
              </a:rPr>
              <a:t> Exigence </a:t>
            </a:r>
            <a:r>
              <a:rPr lang="fr-FR" sz="2000">
                <a:solidFill>
                  <a:schemeClr val="tx1">
                    <a:lumMod val="75000"/>
                    <a:lumOff val="25000"/>
                  </a:schemeClr>
                </a:solidFill>
              </a:rPr>
              <a:t>: Liaison par câble USB </a:t>
            </a:r>
          </a:p>
          <a:p>
            <a:pPr marL="342900" indent="-342900">
              <a:buFont typeface="Arial" panose="020B0604020202020204" pitchFamily="34" charset="0"/>
              <a:buChar char="•"/>
            </a:pPr>
            <a:r>
              <a:rPr lang="fr-FR" sz="2000" b="1">
                <a:solidFill>
                  <a:schemeClr val="tx1">
                    <a:lumMod val="75000"/>
                    <a:lumOff val="25000"/>
                  </a:schemeClr>
                </a:solidFill>
              </a:rPr>
              <a:t> Solution</a:t>
            </a:r>
            <a:r>
              <a:rPr lang="fr-FR" sz="2000">
                <a:solidFill>
                  <a:schemeClr val="tx1">
                    <a:lumMod val="75000"/>
                    <a:lumOff val="25000"/>
                  </a:schemeClr>
                </a:solidFill>
              </a:rPr>
              <a:t> :  Utilisation du protocole UART +  Virtual Communication Port (VCP)</a:t>
            </a:r>
          </a:p>
        </p:txBody>
      </p:sp>
      <p:pic>
        <p:nvPicPr>
          <p:cNvPr id="5" name="Google Shape;162;p6">
            <a:extLst>
              <a:ext uri="{FF2B5EF4-FFF2-40B4-BE49-F238E27FC236}">
                <a16:creationId xmlns:a16="http://schemas.microsoft.com/office/drawing/2014/main" id="{D6AC1A0F-78EB-4F52-BD7B-323470A68828}"/>
              </a:ext>
            </a:extLst>
          </p:cNvPr>
          <p:cNvPicPr preferRelativeResize="0"/>
          <p:nvPr/>
        </p:nvPicPr>
        <p:blipFill rotWithShape="1">
          <a:blip r:embed="rId2">
            <a:alphaModFix/>
          </a:blip>
          <a:srcRect/>
          <a:stretch/>
        </p:blipFill>
        <p:spPr>
          <a:xfrm>
            <a:off x="2298723" y="3429000"/>
            <a:ext cx="6872986" cy="2978335"/>
          </a:xfrm>
          <a:prstGeom prst="rect">
            <a:avLst/>
          </a:prstGeom>
          <a:noFill/>
          <a:ln>
            <a:noFill/>
          </a:ln>
        </p:spPr>
      </p:pic>
    </p:spTree>
    <p:extLst>
      <p:ext uri="{BB962C8B-B14F-4D97-AF65-F5344CB8AC3E}">
        <p14:creationId xmlns:p14="http://schemas.microsoft.com/office/powerpoint/2010/main" val="6275744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F5BDA4-10C7-46A6-AC30-523A3FC438AC}"/>
              </a:ext>
            </a:extLst>
          </p:cNvPr>
          <p:cNvSpPr txBox="1"/>
          <p:nvPr/>
        </p:nvSpPr>
        <p:spPr>
          <a:xfrm>
            <a:off x="0" y="5051580"/>
            <a:ext cx="12192000" cy="830997"/>
          </a:xfrm>
          <a:prstGeom prst="rect">
            <a:avLst/>
          </a:prstGeom>
          <a:noFill/>
        </p:spPr>
        <p:txBody>
          <a:bodyPr wrap="square" rtlCol="0" anchor="ctr">
            <a:spAutoFit/>
          </a:bodyPr>
          <a:lstStyle/>
          <a:p>
            <a:pPr algn="ctr"/>
            <a:r>
              <a:rPr lang="en-US" altLang="ko-KR" sz="4800" b="1">
                <a:solidFill>
                  <a:schemeClr val="bg1"/>
                </a:solidFill>
                <a:latin typeface="+mj-lt"/>
                <a:cs typeface="Arial" pitchFamily="34" charset="0"/>
              </a:rPr>
              <a:t>Hardware</a:t>
            </a:r>
            <a:endParaRPr lang="ko-KR" altLang="en-US" sz="4800" b="1">
              <a:solidFill>
                <a:schemeClr val="bg1"/>
              </a:solidFill>
              <a:latin typeface="+mj-lt"/>
              <a:cs typeface="Arial" pitchFamily="34" charset="0"/>
            </a:endParaRPr>
          </a:p>
        </p:txBody>
      </p:sp>
      <p:sp>
        <p:nvSpPr>
          <p:cNvPr id="9" name="TextBox 8">
            <a:extLst>
              <a:ext uri="{FF2B5EF4-FFF2-40B4-BE49-F238E27FC236}">
                <a16:creationId xmlns:a16="http://schemas.microsoft.com/office/drawing/2014/main" id="{C062103B-F514-4BE9-B5B2-C13878D2FE7C}"/>
              </a:ext>
            </a:extLst>
          </p:cNvPr>
          <p:cNvSpPr txBox="1"/>
          <p:nvPr/>
        </p:nvSpPr>
        <p:spPr>
          <a:xfrm>
            <a:off x="1098407" y="5847352"/>
            <a:ext cx="12191858" cy="379656"/>
          </a:xfrm>
          <a:prstGeom prst="rect">
            <a:avLst/>
          </a:prstGeom>
          <a:noFill/>
        </p:spPr>
        <p:txBody>
          <a:bodyPr wrap="square" rtlCol="0" anchor="ctr">
            <a:spAutoFit/>
          </a:bodyPr>
          <a:lstStyle/>
          <a:p>
            <a:pPr algn="ctr"/>
            <a:r>
              <a:rPr lang="en-US" altLang="ko-KR" sz="1867">
                <a:solidFill>
                  <a:schemeClr val="bg1"/>
                </a:solidFill>
                <a:cs typeface="Arial" pitchFamily="34" charset="0"/>
              </a:rPr>
              <a:t>Architecture – Propositions de composants</a:t>
            </a:r>
            <a:endParaRPr lang="ko-KR" altLang="en-US" sz="1867">
              <a:solidFill>
                <a:schemeClr val="bg1"/>
              </a:solidFill>
              <a:cs typeface="Arial" pitchFamily="34" charset="0"/>
            </a:endParaRPr>
          </a:p>
        </p:txBody>
      </p:sp>
      <p:grpSp>
        <p:nvGrpSpPr>
          <p:cNvPr id="16" name="Groupe 15">
            <a:extLst>
              <a:ext uri="{FF2B5EF4-FFF2-40B4-BE49-F238E27FC236}">
                <a16:creationId xmlns:a16="http://schemas.microsoft.com/office/drawing/2014/main" id="{42C58086-60B0-4280-B2F9-45C1A4CD1C79}"/>
              </a:ext>
            </a:extLst>
          </p:cNvPr>
          <p:cNvGrpSpPr/>
          <p:nvPr/>
        </p:nvGrpSpPr>
        <p:grpSpPr>
          <a:xfrm>
            <a:off x="3430558" y="5081444"/>
            <a:ext cx="958096" cy="958096"/>
            <a:chOff x="6491258" y="5109327"/>
            <a:chExt cx="958096" cy="958096"/>
          </a:xfrm>
        </p:grpSpPr>
        <p:sp>
          <p:nvSpPr>
            <p:cNvPr id="17" name="TextBox 34">
              <a:extLst>
                <a:ext uri="{FF2B5EF4-FFF2-40B4-BE49-F238E27FC236}">
                  <a16:creationId xmlns:a16="http://schemas.microsoft.com/office/drawing/2014/main" id="{3A013BE9-698B-4C54-87E5-FC25391149DC}"/>
                </a:ext>
              </a:extLst>
            </p:cNvPr>
            <p:cNvSpPr txBox="1"/>
            <p:nvPr/>
          </p:nvSpPr>
          <p:spPr>
            <a:xfrm>
              <a:off x="6491258" y="5326765"/>
              <a:ext cx="958096" cy="523220"/>
            </a:xfrm>
            <a:prstGeom prst="rect">
              <a:avLst/>
            </a:prstGeom>
            <a:noFill/>
          </p:spPr>
          <p:txBody>
            <a:bodyPr wrap="square" lIns="108000" rIns="108000" rtlCol="0">
              <a:spAutoFit/>
            </a:bodyPr>
            <a:lstStyle/>
            <a:p>
              <a:pPr algn="ctr"/>
              <a:r>
                <a:rPr lang="en-US" altLang="ko-KR" sz="2800" b="1">
                  <a:solidFill>
                    <a:schemeClr val="bg1"/>
                  </a:solidFill>
                  <a:cs typeface="Arial" pitchFamily="34" charset="0"/>
                </a:rPr>
                <a:t>04</a:t>
              </a:r>
              <a:endParaRPr lang="ko-KR" altLang="en-US" sz="2800" b="1">
                <a:solidFill>
                  <a:schemeClr val="bg1"/>
                </a:solidFill>
                <a:cs typeface="Arial" pitchFamily="34" charset="0"/>
              </a:endParaRPr>
            </a:p>
          </p:txBody>
        </p:sp>
        <p:sp>
          <p:nvSpPr>
            <p:cNvPr id="18" name="Freeform: Shape 47">
              <a:extLst>
                <a:ext uri="{FF2B5EF4-FFF2-40B4-BE49-F238E27FC236}">
                  <a16:creationId xmlns:a16="http://schemas.microsoft.com/office/drawing/2014/main" id="{2B9BC92B-993B-4A45-B46D-708610BE19DB}"/>
                </a:ext>
              </a:extLst>
            </p:cNvPr>
            <p:cNvSpPr/>
            <p:nvPr/>
          </p:nvSpPr>
          <p:spPr>
            <a:xfrm>
              <a:off x="6491258" y="5109327"/>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4"/>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5078959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a:t>Architecture</a:t>
            </a:r>
          </a:p>
        </p:txBody>
      </p:sp>
      <p:pic>
        <p:nvPicPr>
          <p:cNvPr id="6" name="Image 5">
            <a:extLst>
              <a:ext uri="{FF2B5EF4-FFF2-40B4-BE49-F238E27FC236}">
                <a16:creationId xmlns:a16="http://schemas.microsoft.com/office/drawing/2014/main" id="{164514B0-C2E7-4FB9-8239-5BE8B9776993}"/>
              </a:ext>
            </a:extLst>
          </p:cNvPr>
          <p:cNvPicPr>
            <a:picLocks noChangeAspect="1"/>
          </p:cNvPicPr>
          <p:nvPr/>
        </p:nvPicPr>
        <p:blipFill>
          <a:blip r:embed="rId2"/>
          <a:stretch>
            <a:fillRect/>
          </a:stretch>
        </p:blipFill>
        <p:spPr>
          <a:xfrm>
            <a:off x="7660351" y="2455615"/>
            <a:ext cx="1511939" cy="1505843"/>
          </a:xfrm>
          <a:prstGeom prst="rect">
            <a:avLst/>
          </a:prstGeom>
        </p:spPr>
      </p:pic>
      <p:pic>
        <p:nvPicPr>
          <p:cNvPr id="7" name="Image 6">
            <a:extLst>
              <a:ext uri="{FF2B5EF4-FFF2-40B4-BE49-F238E27FC236}">
                <a16:creationId xmlns:a16="http://schemas.microsoft.com/office/drawing/2014/main" id="{CCEEEC0A-545C-4D8B-9A21-8FA32A7CD777}"/>
              </a:ext>
            </a:extLst>
          </p:cNvPr>
          <p:cNvPicPr>
            <a:picLocks noChangeAspect="1"/>
          </p:cNvPicPr>
          <p:nvPr/>
        </p:nvPicPr>
        <p:blipFill>
          <a:blip r:embed="rId3"/>
          <a:stretch>
            <a:fillRect/>
          </a:stretch>
        </p:blipFill>
        <p:spPr>
          <a:xfrm>
            <a:off x="2266788" y="2455615"/>
            <a:ext cx="1505843" cy="1505843"/>
          </a:xfrm>
          <a:prstGeom prst="rect">
            <a:avLst/>
          </a:prstGeom>
        </p:spPr>
      </p:pic>
      <p:pic>
        <p:nvPicPr>
          <p:cNvPr id="8" name="Graphique 7" descr="Ordinateur">
            <a:extLst>
              <a:ext uri="{FF2B5EF4-FFF2-40B4-BE49-F238E27FC236}">
                <a16:creationId xmlns:a16="http://schemas.microsoft.com/office/drawing/2014/main" id="{E7E0A4C4-DB7D-4F42-9FDE-087F792D378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1365" y="5078027"/>
            <a:ext cx="1313895" cy="1313895"/>
          </a:xfrm>
          <a:prstGeom prst="rect">
            <a:avLst/>
          </a:prstGeom>
        </p:spPr>
      </p:pic>
      <p:cxnSp>
        <p:nvCxnSpPr>
          <p:cNvPr id="9" name="Connecteur droit avec flèche 8">
            <a:extLst>
              <a:ext uri="{FF2B5EF4-FFF2-40B4-BE49-F238E27FC236}">
                <a16:creationId xmlns:a16="http://schemas.microsoft.com/office/drawing/2014/main" id="{FBB0C945-C975-4A0A-96D1-4FD35ADA35AA}"/>
              </a:ext>
            </a:extLst>
          </p:cNvPr>
          <p:cNvCxnSpPr>
            <a:stCxn id="8" idx="3"/>
          </p:cNvCxnSpPr>
          <p:nvPr/>
        </p:nvCxnSpPr>
        <p:spPr>
          <a:xfrm>
            <a:off x="1685260" y="5734975"/>
            <a:ext cx="156526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216BAAA2-9E47-4DBA-BF66-BD59FFF63C31}"/>
              </a:ext>
            </a:extLst>
          </p:cNvPr>
          <p:cNvCxnSpPr>
            <a:cxnSpLocks/>
            <a:endCxn id="3" idx="1"/>
          </p:cNvCxnSpPr>
          <p:nvPr/>
        </p:nvCxnSpPr>
        <p:spPr>
          <a:xfrm flipV="1">
            <a:off x="6096000" y="5737180"/>
            <a:ext cx="1944267" cy="328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Connecteur : en angle 10">
            <a:extLst>
              <a:ext uri="{FF2B5EF4-FFF2-40B4-BE49-F238E27FC236}">
                <a16:creationId xmlns:a16="http://schemas.microsoft.com/office/drawing/2014/main" id="{B9F37127-0F61-4BFA-A760-10816500E7B3}"/>
              </a:ext>
            </a:extLst>
          </p:cNvPr>
          <p:cNvCxnSpPr>
            <a:cxnSpLocks/>
            <a:stCxn id="7" idx="2"/>
          </p:cNvCxnSpPr>
          <p:nvPr/>
        </p:nvCxnSpPr>
        <p:spPr>
          <a:xfrm rot="16200000" flipH="1">
            <a:off x="3304060" y="3677108"/>
            <a:ext cx="1316316" cy="1885016"/>
          </a:xfrm>
          <a:prstGeom prst="bentConnector3">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Connecteur : en angle 11">
            <a:extLst>
              <a:ext uri="{FF2B5EF4-FFF2-40B4-BE49-F238E27FC236}">
                <a16:creationId xmlns:a16="http://schemas.microsoft.com/office/drawing/2014/main" id="{2F157CF4-9143-4D74-B15E-9268C4580EC3}"/>
              </a:ext>
            </a:extLst>
          </p:cNvPr>
          <p:cNvCxnSpPr>
            <a:cxnSpLocks/>
            <a:stCxn id="6" idx="2"/>
          </p:cNvCxnSpPr>
          <p:nvPr/>
        </p:nvCxnSpPr>
        <p:spPr>
          <a:xfrm rot="5400000">
            <a:off x="6002366" y="2863819"/>
            <a:ext cx="1316316" cy="3511595"/>
          </a:xfrm>
          <a:prstGeom prst="bentConnector3">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82EB29B4-3E96-44DB-BBB4-A8A7C81C724A}"/>
              </a:ext>
            </a:extLst>
          </p:cNvPr>
          <p:cNvCxnSpPr>
            <a:cxnSpLocks/>
            <a:stCxn id="7" idx="0"/>
          </p:cNvCxnSpPr>
          <p:nvPr/>
        </p:nvCxnSpPr>
        <p:spPr>
          <a:xfrm flipH="1" flipV="1">
            <a:off x="3019709" y="1897330"/>
            <a:ext cx="1" cy="5582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F1CDFBB6-0012-4DCA-AB7D-28846A95B4DA}"/>
              </a:ext>
            </a:extLst>
          </p:cNvPr>
          <p:cNvCxnSpPr/>
          <p:nvPr/>
        </p:nvCxnSpPr>
        <p:spPr>
          <a:xfrm flipH="1" flipV="1">
            <a:off x="8416320" y="1897329"/>
            <a:ext cx="1" cy="5582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4383FAB9-EDA6-4A5D-AC05-D983EA1E0094}"/>
              </a:ext>
            </a:extLst>
          </p:cNvPr>
          <p:cNvSpPr txBox="1"/>
          <p:nvPr/>
        </p:nvSpPr>
        <p:spPr>
          <a:xfrm>
            <a:off x="9570748" y="4619615"/>
            <a:ext cx="1249060" cy="307777"/>
          </a:xfrm>
          <a:prstGeom prst="rect">
            <a:avLst/>
          </a:prstGeom>
          <a:noFill/>
        </p:spPr>
        <p:txBody>
          <a:bodyPr wrap="none" rtlCol="0">
            <a:spAutoFit/>
          </a:bodyPr>
          <a:lstStyle/>
          <a:p>
            <a:pPr algn="l"/>
            <a:r>
              <a:rPr lang="fr-FR" sz="1400" b="1" dirty="0"/>
              <a:t>Écran tactile</a:t>
            </a:r>
          </a:p>
        </p:txBody>
      </p:sp>
      <p:cxnSp>
        <p:nvCxnSpPr>
          <p:cNvPr id="19" name="Connecteur : en angle 18">
            <a:extLst>
              <a:ext uri="{FF2B5EF4-FFF2-40B4-BE49-F238E27FC236}">
                <a16:creationId xmlns:a16="http://schemas.microsoft.com/office/drawing/2014/main" id="{7D81186B-D29A-4BA1-942B-4F41332D0097}"/>
              </a:ext>
            </a:extLst>
          </p:cNvPr>
          <p:cNvCxnSpPr>
            <a:cxnSpLocks/>
            <a:stCxn id="6" idx="1"/>
            <a:endCxn id="41" idx="2"/>
          </p:cNvCxnSpPr>
          <p:nvPr/>
        </p:nvCxnSpPr>
        <p:spPr>
          <a:xfrm rot="10800000">
            <a:off x="5715971" y="2191413"/>
            <a:ext cx="1944380" cy="1017124"/>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11" descr="main product photo">
            <a:extLst>
              <a:ext uri="{FF2B5EF4-FFF2-40B4-BE49-F238E27FC236}">
                <a16:creationId xmlns:a16="http://schemas.microsoft.com/office/drawing/2014/main" id="{B169CB0B-60C9-4235-886E-AC1C24760B5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5071" t="20392" b="23069"/>
          <a:stretch/>
        </p:blipFill>
        <p:spPr bwMode="auto">
          <a:xfrm>
            <a:off x="8040267" y="4898240"/>
            <a:ext cx="2779541" cy="1677879"/>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Shape 23">
            <a:extLst>
              <a:ext uri="{FF2B5EF4-FFF2-40B4-BE49-F238E27FC236}">
                <a16:creationId xmlns:a16="http://schemas.microsoft.com/office/drawing/2014/main" id="{6A2278E5-48EE-4EAC-ADE8-275008E4BD67}"/>
              </a:ext>
            </a:extLst>
          </p:cNvPr>
          <p:cNvSpPr/>
          <p:nvPr/>
        </p:nvSpPr>
        <p:spPr>
          <a:xfrm>
            <a:off x="3483074" y="5319694"/>
            <a:ext cx="2672177" cy="970585"/>
          </a:xfrm>
          <a:custGeom>
            <a:avLst/>
            <a:gdLst>
              <a:gd name="connsiteX0" fmla="*/ 160378 w 1325881"/>
              <a:gd name="connsiteY0" fmla="*/ 0 h 862358"/>
              <a:gd name="connsiteX1" fmla="*/ 190790 w 1325881"/>
              <a:gd name="connsiteY1" fmla="*/ 0 h 862358"/>
              <a:gd name="connsiteX2" fmla="*/ 221304 w 1325881"/>
              <a:gd name="connsiteY2" fmla="*/ 22137 h 862358"/>
              <a:gd name="connsiteX3" fmla="*/ 221304 w 1325881"/>
              <a:gd name="connsiteY3" fmla="*/ 76119 h 862358"/>
              <a:gd name="connsiteX4" fmla="*/ 292316 w 1325881"/>
              <a:gd name="connsiteY4" fmla="*/ 76119 h 862358"/>
              <a:gd name="connsiteX5" fmla="*/ 292316 w 1325881"/>
              <a:gd name="connsiteY5" fmla="*/ 22137 h 862358"/>
              <a:gd name="connsiteX6" fmla="*/ 322830 w 1325881"/>
              <a:gd name="connsiteY6" fmla="*/ 0 h 862358"/>
              <a:gd name="connsiteX7" fmla="*/ 353242 w 1325881"/>
              <a:gd name="connsiteY7" fmla="*/ 0 h 862358"/>
              <a:gd name="connsiteX8" fmla="*/ 383756 w 1325881"/>
              <a:gd name="connsiteY8" fmla="*/ 22137 h 862358"/>
              <a:gd name="connsiteX9" fmla="*/ 383756 w 1325881"/>
              <a:gd name="connsiteY9" fmla="*/ 76119 h 862358"/>
              <a:gd name="connsiteX10" fmla="*/ 454768 w 1325881"/>
              <a:gd name="connsiteY10" fmla="*/ 76119 h 862358"/>
              <a:gd name="connsiteX11" fmla="*/ 454768 w 1325881"/>
              <a:gd name="connsiteY11" fmla="*/ 22137 h 862358"/>
              <a:gd name="connsiteX12" fmla="*/ 485282 w 1325881"/>
              <a:gd name="connsiteY12" fmla="*/ 0 h 862358"/>
              <a:gd name="connsiteX13" fmla="*/ 515694 w 1325881"/>
              <a:gd name="connsiteY13" fmla="*/ 0 h 862358"/>
              <a:gd name="connsiteX14" fmla="*/ 546208 w 1325881"/>
              <a:gd name="connsiteY14" fmla="*/ 22137 h 862358"/>
              <a:gd name="connsiteX15" fmla="*/ 546208 w 1325881"/>
              <a:gd name="connsiteY15" fmla="*/ 76119 h 862358"/>
              <a:gd name="connsiteX16" fmla="*/ 617220 w 1325881"/>
              <a:gd name="connsiteY16" fmla="*/ 76119 h 862358"/>
              <a:gd name="connsiteX17" fmla="*/ 617220 w 1325881"/>
              <a:gd name="connsiteY17" fmla="*/ 22137 h 862358"/>
              <a:gd name="connsiteX18" fmla="*/ 647734 w 1325881"/>
              <a:gd name="connsiteY18" fmla="*/ 0 h 862358"/>
              <a:gd name="connsiteX19" fmla="*/ 678146 w 1325881"/>
              <a:gd name="connsiteY19" fmla="*/ 0 h 862358"/>
              <a:gd name="connsiteX20" fmla="*/ 708660 w 1325881"/>
              <a:gd name="connsiteY20" fmla="*/ 22137 h 862358"/>
              <a:gd name="connsiteX21" fmla="*/ 708660 w 1325881"/>
              <a:gd name="connsiteY21" fmla="*/ 76119 h 862358"/>
              <a:gd name="connsiteX22" fmla="*/ 779672 w 1325881"/>
              <a:gd name="connsiteY22" fmla="*/ 76119 h 862358"/>
              <a:gd name="connsiteX23" fmla="*/ 779672 w 1325881"/>
              <a:gd name="connsiteY23" fmla="*/ 22137 h 862358"/>
              <a:gd name="connsiteX24" fmla="*/ 810186 w 1325881"/>
              <a:gd name="connsiteY24" fmla="*/ 0 h 862358"/>
              <a:gd name="connsiteX25" fmla="*/ 840598 w 1325881"/>
              <a:gd name="connsiteY25" fmla="*/ 0 h 862358"/>
              <a:gd name="connsiteX26" fmla="*/ 871112 w 1325881"/>
              <a:gd name="connsiteY26" fmla="*/ 22137 h 862358"/>
              <a:gd name="connsiteX27" fmla="*/ 871112 w 1325881"/>
              <a:gd name="connsiteY27" fmla="*/ 76119 h 862358"/>
              <a:gd name="connsiteX28" fmla="*/ 942124 w 1325881"/>
              <a:gd name="connsiteY28" fmla="*/ 76119 h 862358"/>
              <a:gd name="connsiteX29" fmla="*/ 942124 w 1325881"/>
              <a:gd name="connsiteY29" fmla="*/ 22137 h 862358"/>
              <a:gd name="connsiteX30" fmla="*/ 972638 w 1325881"/>
              <a:gd name="connsiteY30" fmla="*/ 0 h 862358"/>
              <a:gd name="connsiteX31" fmla="*/ 1003050 w 1325881"/>
              <a:gd name="connsiteY31" fmla="*/ 0 h 862358"/>
              <a:gd name="connsiteX32" fmla="*/ 1033564 w 1325881"/>
              <a:gd name="connsiteY32" fmla="*/ 22137 h 862358"/>
              <a:gd name="connsiteX33" fmla="*/ 1033564 w 1325881"/>
              <a:gd name="connsiteY33" fmla="*/ 76119 h 862358"/>
              <a:gd name="connsiteX34" fmla="*/ 1104576 w 1325881"/>
              <a:gd name="connsiteY34" fmla="*/ 76119 h 862358"/>
              <a:gd name="connsiteX35" fmla="*/ 1104576 w 1325881"/>
              <a:gd name="connsiteY35" fmla="*/ 22137 h 862358"/>
              <a:gd name="connsiteX36" fmla="*/ 1135090 w 1325881"/>
              <a:gd name="connsiteY36" fmla="*/ 0 h 862358"/>
              <a:gd name="connsiteX37" fmla="*/ 1165502 w 1325881"/>
              <a:gd name="connsiteY37" fmla="*/ 0 h 862358"/>
              <a:gd name="connsiteX38" fmla="*/ 1196016 w 1325881"/>
              <a:gd name="connsiteY38" fmla="*/ 22137 h 862358"/>
              <a:gd name="connsiteX39" fmla="*/ 1196016 w 1325881"/>
              <a:gd name="connsiteY39" fmla="*/ 76119 h 862358"/>
              <a:gd name="connsiteX40" fmla="*/ 1285404 w 1325881"/>
              <a:gd name="connsiteY40" fmla="*/ 76119 h 862358"/>
              <a:gd name="connsiteX41" fmla="*/ 1325881 w 1325881"/>
              <a:gd name="connsiteY41" fmla="*/ 116596 h 862358"/>
              <a:gd name="connsiteX42" fmla="*/ 1325881 w 1325881"/>
              <a:gd name="connsiteY42" fmla="*/ 745763 h 862358"/>
              <a:gd name="connsiteX43" fmla="*/ 1285404 w 1325881"/>
              <a:gd name="connsiteY43" fmla="*/ 786240 h 862358"/>
              <a:gd name="connsiteX44" fmla="*/ 1196016 w 1325881"/>
              <a:gd name="connsiteY44" fmla="*/ 786240 h 862358"/>
              <a:gd name="connsiteX45" fmla="*/ 1196016 w 1325881"/>
              <a:gd name="connsiteY45" fmla="*/ 840222 h 862358"/>
              <a:gd name="connsiteX46" fmla="*/ 1165502 w 1325881"/>
              <a:gd name="connsiteY46" fmla="*/ 862358 h 862358"/>
              <a:gd name="connsiteX47" fmla="*/ 1135090 w 1325881"/>
              <a:gd name="connsiteY47" fmla="*/ 862358 h 862358"/>
              <a:gd name="connsiteX48" fmla="*/ 1104576 w 1325881"/>
              <a:gd name="connsiteY48" fmla="*/ 840222 h 862358"/>
              <a:gd name="connsiteX49" fmla="*/ 1104576 w 1325881"/>
              <a:gd name="connsiteY49" fmla="*/ 786240 h 862358"/>
              <a:gd name="connsiteX50" fmla="*/ 1033564 w 1325881"/>
              <a:gd name="connsiteY50" fmla="*/ 786240 h 862358"/>
              <a:gd name="connsiteX51" fmla="*/ 1033564 w 1325881"/>
              <a:gd name="connsiteY51" fmla="*/ 840222 h 862358"/>
              <a:gd name="connsiteX52" fmla="*/ 1003050 w 1325881"/>
              <a:gd name="connsiteY52" fmla="*/ 862358 h 862358"/>
              <a:gd name="connsiteX53" fmla="*/ 972638 w 1325881"/>
              <a:gd name="connsiteY53" fmla="*/ 862358 h 862358"/>
              <a:gd name="connsiteX54" fmla="*/ 942124 w 1325881"/>
              <a:gd name="connsiteY54" fmla="*/ 840222 h 862358"/>
              <a:gd name="connsiteX55" fmla="*/ 942124 w 1325881"/>
              <a:gd name="connsiteY55" fmla="*/ 786240 h 862358"/>
              <a:gd name="connsiteX56" fmla="*/ 871112 w 1325881"/>
              <a:gd name="connsiteY56" fmla="*/ 786240 h 862358"/>
              <a:gd name="connsiteX57" fmla="*/ 871112 w 1325881"/>
              <a:gd name="connsiteY57" fmla="*/ 840222 h 862358"/>
              <a:gd name="connsiteX58" fmla="*/ 840598 w 1325881"/>
              <a:gd name="connsiteY58" fmla="*/ 862358 h 862358"/>
              <a:gd name="connsiteX59" fmla="*/ 810186 w 1325881"/>
              <a:gd name="connsiteY59" fmla="*/ 862358 h 862358"/>
              <a:gd name="connsiteX60" fmla="*/ 779672 w 1325881"/>
              <a:gd name="connsiteY60" fmla="*/ 840222 h 862358"/>
              <a:gd name="connsiteX61" fmla="*/ 779672 w 1325881"/>
              <a:gd name="connsiteY61" fmla="*/ 786240 h 862358"/>
              <a:gd name="connsiteX62" fmla="*/ 708660 w 1325881"/>
              <a:gd name="connsiteY62" fmla="*/ 786240 h 862358"/>
              <a:gd name="connsiteX63" fmla="*/ 708660 w 1325881"/>
              <a:gd name="connsiteY63" fmla="*/ 840222 h 862358"/>
              <a:gd name="connsiteX64" fmla="*/ 678146 w 1325881"/>
              <a:gd name="connsiteY64" fmla="*/ 862358 h 862358"/>
              <a:gd name="connsiteX65" fmla="*/ 647734 w 1325881"/>
              <a:gd name="connsiteY65" fmla="*/ 862358 h 862358"/>
              <a:gd name="connsiteX66" fmla="*/ 617220 w 1325881"/>
              <a:gd name="connsiteY66" fmla="*/ 840222 h 862358"/>
              <a:gd name="connsiteX67" fmla="*/ 617220 w 1325881"/>
              <a:gd name="connsiteY67" fmla="*/ 786240 h 862358"/>
              <a:gd name="connsiteX68" fmla="*/ 546208 w 1325881"/>
              <a:gd name="connsiteY68" fmla="*/ 786240 h 862358"/>
              <a:gd name="connsiteX69" fmla="*/ 546208 w 1325881"/>
              <a:gd name="connsiteY69" fmla="*/ 840222 h 862358"/>
              <a:gd name="connsiteX70" fmla="*/ 515694 w 1325881"/>
              <a:gd name="connsiteY70" fmla="*/ 862358 h 862358"/>
              <a:gd name="connsiteX71" fmla="*/ 485282 w 1325881"/>
              <a:gd name="connsiteY71" fmla="*/ 862358 h 862358"/>
              <a:gd name="connsiteX72" fmla="*/ 454768 w 1325881"/>
              <a:gd name="connsiteY72" fmla="*/ 840222 h 862358"/>
              <a:gd name="connsiteX73" fmla="*/ 454768 w 1325881"/>
              <a:gd name="connsiteY73" fmla="*/ 786240 h 862358"/>
              <a:gd name="connsiteX74" fmla="*/ 383756 w 1325881"/>
              <a:gd name="connsiteY74" fmla="*/ 786240 h 862358"/>
              <a:gd name="connsiteX75" fmla="*/ 383756 w 1325881"/>
              <a:gd name="connsiteY75" fmla="*/ 840222 h 862358"/>
              <a:gd name="connsiteX76" fmla="*/ 353242 w 1325881"/>
              <a:gd name="connsiteY76" fmla="*/ 862358 h 862358"/>
              <a:gd name="connsiteX77" fmla="*/ 322830 w 1325881"/>
              <a:gd name="connsiteY77" fmla="*/ 862358 h 862358"/>
              <a:gd name="connsiteX78" fmla="*/ 292316 w 1325881"/>
              <a:gd name="connsiteY78" fmla="*/ 840222 h 862358"/>
              <a:gd name="connsiteX79" fmla="*/ 292316 w 1325881"/>
              <a:gd name="connsiteY79" fmla="*/ 786240 h 862358"/>
              <a:gd name="connsiteX80" fmla="*/ 221304 w 1325881"/>
              <a:gd name="connsiteY80" fmla="*/ 786240 h 862358"/>
              <a:gd name="connsiteX81" fmla="*/ 221304 w 1325881"/>
              <a:gd name="connsiteY81" fmla="*/ 840222 h 862358"/>
              <a:gd name="connsiteX82" fmla="*/ 190790 w 1325881"/>
              <a:gd name="connsiteY82" fmla="*/ 862358 h 862358"/>
              <a:gd name="connsiteX83" fmla="*/ 160378 w 1325881"/>
              <a:gd name="connsiteY83" fmla="*/ 862358 h 862358"/>
              <a:gd name="connsiteX84" fmla="*/ 129864 w 1325881"/>
              <a:gd name="connsiteY84" fmla="*/ 840222 h 862358"/>
              <a:gd name="connsiteX85" fmla="*/ 129864 w 1325881"/>
              <a:gd name="connsiteY85" fmla="*/ 786240 h 862358"/>
              <a:gd name="connsiteX86" fmla="*/ 40477 w 1325881"/>
              <a:gd name="connsiteY86" fmla="*/ 786240 h 862358"/>
              <a:gd name="connsiteX87" fmla="*/ 0 w 1325881"/>
              <a:gd name="connsiteY87" fmla="*/ 745763 h 862358"/>
              <a:gd name="connsiteX88" fmla="*/ 0 w 1325881"/>
              <a:gd name="connsiteY88" fmla="*/ 116596 h 862358"/>
              <a:gd name="connsiteX89" fmla="*/ 40477 w 1325881"/>
              <a:gd name="connsiteY89" fmla="*/ 76119 h 862358"/>
              <a:gd name="connsiteX90" fmla="*/ 129864 w 1325881"/>
              <a:gd name="connsiteY90" fmla="*/ 76119 h 862358"/>
              <a:gd name="connsiteX91" fmla="*/ 129864 w 1325881"/>
              <a:gd name="connsiteY91" fmla="*/ 22137 h 862358"/>
              <a:gd name="connsiteX92" fmla="*/ 160378 w 1325881"/>
              <a:gd name="connsiteY92" fmla="*/ 0 h 862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325881" h="862358">
                <a:moveTo>
                  <a:pt x="160378" y="0"/>
                </a:moveTo>
                <a:lnTo>
                  <a:pt x="190790" y="0"/>
                </a:lnTo>
                <a:cubicBezTo>
                  <a:pt x="207642" y="0"/>
                  <a:pt x="221304" y="9911"/>
                  <a:pt x="221304" y="22137"/>
                </a:cubicBezTo>
                <a:lnTo>
                  <a:pt x="221304" y="76119"/>
                </a:lnTo>
                <a:lnTo>
                  <a:pt x="292316" y="76119"/>
                </a:lnTo>
                <a:lnTo>
                  <a:pt x="292316" y="22137"/>
                </a:lnTo>
                <a:cubicBezTo>
                  <a:pt x="292316" y="9911"/>
                  <a:pt x="305978" y="0"/>
                  <a:pt x="322830" y="0"/>
                </a:cubicBezTo>
                <a:lnTo>
                  <a:pt x="353242" y="0"/>
                </a:lnTo>
                <a:cubicBezTo>
                  <a:pt x="370094" y="0"/>
                  <a:pt x="383756" y="9911"/>
                  <a:pt x="383756" y="22137"/>
                </a:cubicBezTo>
                <a:lnTo>
                  <a:pt x="383756" y="76119"/>
                </a:lnTo>
                <a:lnTo>
                  <a:pt x="454768" y="76119"/>
                </a:lnTo>
                <a:lnTo>
                  <a:pt x="454768" y="22137"/>
                </a:lnTo>
                <a:cubicBezTo>
                  <a:pt x="454768" y="9911"/>
                  <a:pt x="468430" y="0"/>
                  <a:pt x="485282" y="0"/>
                </a:cubicBezTo>
                <a:lnTo>
                  <a:pt x="515694" y="0"/>
                </a:lnTo>
                <a:cubicBezTo>
                  <a:pt x="532546" y="0"/>
                  <a:pt x="546208" y="9911"/>
                  <a:pt x="546208" y="22137"/>
                </a:cubicBezTo>
                <a:lnTo>
                  <a:pt x="546208" y="76119"/>
                </a:lnTo>
                <a:lnTo>
                  <a:pt x="617220" y="76119"/>
                </a:lnTo>
                <a:lnTo>
                  <a:pt x="617220" y="22137"/>
                </a:lnTo>
                <a:cubicBezTo>
                  <a:pt x="617220" y="9911"/>
                  <a:pt x="630882" y="0"/>
                  <a:pt x="647734" y="0"/>
                </a:cubicBezTo>
                <a:lnTo>
                  <a:pt x="678146" y="0"/>
                </a:lnTo>
                <a:cubicBezTo>
                  <a:pt x="694998" y="0"/>
                  <a:pt x="708660" y="9911"/>
                  <a:pt x="708660" y="22137"/>
                </a:cubicBezTo>
                <a:lnTo>
                  <a:pt x="708660" y="76119"/>
                </a:lnTo>
                <a:lnTo>
                  <a:pt x="779672" y="76119"/>
                </a:lnTo>
                <a:lnTo>
                  <a:pt x="779672" y="22137"/>
                </a:lnTo>
                <a:cubicBezTo>
                  <a:pt x="779672" y="9911"/>
                  <a:pt x="793334" y="0"/>
                  <a:pt x="810186" y="0"/>
                </a:cubicBezTo>
                <a:lnTo>
                  <a:pt x="840598" y="0"/>
                </a:lnTo>
                <a:cubicBezTo>
                  <a:pt x="857450" y="0"/>
                  <a:pt x="871112" y="9911"/>
                  <a:pt x="871112" y="22137"/>
                </a:cubicBezTo>
                <a:lnTo>
                  <a:pt x="871112" y="76119"/>
                </a:lnTo>
                <a:lnTo>
                  <a:pt x="942124" y="76119"/>
                </a:lnTo>
                <a:lnTo>
                  <a:pt x="942124" y="22137"/>
                </a:lnTo>
                <a:cubicBezTo>
                  <a:pt x="942124" y="9911"/>
                  <a:pt x="955786" y="0"/>
                  <a:pt x="972638" y="0"/>
                </a:cubicBezTo>
                <a:lnTo>
                  <a:pt x="1003050" y="0"/>
                </a:lnTo>
                <a:cubicBezTo>
                  <a:pt x="1019902" y="0"/>
                  <a:pt x="1033564" y="9911"/>
                  <a:pt x="1033564" y="22137"/>
                </a:cubicBezTo>
                <a:lnTo>
                  <a:pt x="1033564" y="76119"/>
                </a:lnTo>
                <a:lnTo>
                  <a:pt x="1104576" y="76119"/>
                </a:lnTo>
                <a:lnTo>
                  <a:pt x="1104576" y="22137"/>
                </a:lnTo>
                <a:cubicBezTo>
                  <a:pt x="1104576" y="9911"/>
                  <a:pt x="1118238" y="0"/>
                  <a:pt x="1135090" y="0"/>
                </a:cubicBezTo>
                <a:lnTo>
                  <a:pt x="1165502" y="0"/>
                </a:lnTo>
                <a:cubicBezTo>
                  <a:pt x="1182354" y="0"/>
                  <a:pt x="1196016" y="9911"/>
                  <a:pt x="1196016" y="22137"/>
                </a:cubicBezTo>
                <a:lnTo>
                  <a:pt x="1196016" y="76119"/>
                </a:lnTo>
                <a:lnTo>
                  <a:pt x="1285404" y="76119"/>
                </a:lnTo>
                <a:cubicBezTo>
                  <a:pt x="1307759" y="76119"/>
                  <a:pt x="1325881" y="94241"/>
                  <a:pt x="1325881" y="116596"/>
                </a:cubicBezTo>
                <a:lnTo>
                  <a:pt x="1325881" y="745763"/>
                </a:lnTo>
                <a:cubicBezTo>
                  <a:pt x="1325881" y="768118"/>
                  <a:pt x="1307759" y="786240"/>
                  <a:pt x="1285404" y="786240"/>
                </a:cubicBezTo>
                <a:lnTo>
                  <a:pt x="1196016" y="786240"/>
                </a:lnTo>
                <a:lnTo>
                  <a:pt x="1196016" y="840222"/>
                </a:lnTo>
                <a:cubicBezTo>
                  <a:pt x="1196016" y="852447"/>
                  <a:pt x="1182354" y="862358"/>
                  <a:pt x="1165502" y="862358"/>
                </a:cubicBezTo>
                <a:lnTo>
                  <a:pt x="1135090" y="862358"/>
                </a:lnTo>
                <a:cubicBezTo>
                  <a:pt x="1118238" y="862358"/>
                  <a:pt x="1104576" y="852447"/>
                  <a:pt x="1104576" y="840222"/>
                </a:cubicBezTo>
                <a:lnTo>
                  <a:pt x="1104576" y="786240"/>
                </a:lnTo>
                <a:lnTo>
                  <a:pt x="1033564" y="786240"/>
                </a:lnTo>
                <a:lnTo>
                  <a:pt x="1033564" y="840222"/>
                </a:lnTo>
                <a:cubicBezTo>
                  <a:pt x="1033564" y="852447"/>
                  <a:pt x="1019902" y="862358"/>
                  <a:pt x="1003050" y="862358"/>
                </a:cubicBezTo>
                <a:lnTo>
                  <a:pt x="972638" y="862358"/>
                </a:lnTo>
                <a:cubicBezTo>
                  <a:pt x="955786" y="862358"/>
                  <a:pt x="942124" y="852447"/>
                  <a:pt x="942124" y="840222"/>
                </a:cubicBezTo>
                <a:lnTo>
                  <a:pt x="942124" y="786240"/>
                </a:lnTo>
                <a:lnTo>
                  <a:pt x="871112" y="786240"/>
                </a:lnTo>
                <a:lnTo>
                  <a:pt x="871112" y="840222"/>
                </a:lnTo>
                <a:cubicBezTo>
                  <a:pt x="871112" y="852447"/>
                  <a:pt x="857450" y="862358"/>
                  <a:pt x="840598" y="862358"/>
                </a:cubicBezTo>
                <a:lnTo>
                  <a:pt x="810186" y="862358"/>
                </a:lnTo>
                <a:cubicBezTo>
                  <a:pt x="793334" y="862358"/>
                  <a:pt x="779672" y="852447"/>
                  <a:pt x="779672" y="840222"/>
                </a:cubicBezTo>
                <a:lnTo>
                  <a:pt x="779672" y="786240"/>
                </a:lnTo>
                <a:lnTo>
                  <a:pt x="708660" y="786240"/>
                </a:lnTo>
                <a:lnTo>
                  <a:pt x="708660" y="840222"/>
                </a:lnTo>
                <a:cubicBezTo>
                  <a:pt x="708660" y="852447"/>
                  <a:pt x="694998" y="862358"/>
                  <a:pt x="678146" y="862358"/>
                </a:cubicBezTo>
                <a:lnTo>
                  <a:pt x="647734" y="862358"/>
                </a:lnTo>
                <a:cubicBezTo>
                  <a:pt x="630882" y="862358"/>
                  <a:pt x="617220" y="852447"/>
                  <a:pt x="617220" y="840222"/>
                </a:cubicBezTo>
                <a:lnTo>
                  <a:pt x="617220" y="786240"/>
                </a:lnTo>
                <a:lnTo>
                  <a:pt x="546208" y="786240"/>
                </a:lnTo>
                <a:lnTo>
                  <a:pt x="546208" y="840222"/>
                </a:lnTo>
                <a:cubicBezTo>
                  <a:pt x="546208" y="852447"/>
                  <a:pt x="532546" y="862358"/>
                  <a:pt x="515694" y="862358"/>
                </a:cubicBezTo>
                <a:lnTo>
                  <a:pt x="485282" y="862358"/>
                </a:lnTo>
                <a:cubicBezTo>
                  <a:pt x="468430" y="862358"/>
                  <a:pt x="454768" y="852447"/>
                  <a:pt x="454768" y="840222"/>
                </a:cubicBezTo>
                <a:lnTo>
                  <a:pt x="454768" y="786240"/>
                </a:lnTo>
                <a:lnTo>
                  <a:pt x="383756" y="786240"/>
                </a:lnTo>
                <a:lnTo>
                  <a:pt x="383756" y="840222"/>
                </a:lnTo>
                <a:cubicBezTo>
                  <a:pt x="383756" y="852447"/>
                  <a:pt x="370094" y="862358"/>
                  <a:pt x="353242" y="862358"/>
                </a:cubicBezTo>
                <a:lnTo>
                  <a:pt x="322830" y="862358"/>
                </a:lnTo>
                <a:cubicBezTo>
                  <a:pt x="305978" y="862358"/>
                  <a:pt x="292316" y="852447"/>
                  <a:pt x="292316" y="840222"/>
                </a:cubicBezTo>
                <a:lnTo>
                  <a:pt x="292316" y="786240"/>
                </a:lnTo>
                <a:lnTo>
                  <a:pt x="221304" y="786240"/>
                </a:lnTo>
                <a:lnTo>
                  <a:pt x="221304" y="840222"/>
                </a:lnTo>
                <a:cubicBezTo>
                  <a:pt x="221304" y="852447"/>
                  <a:pt x="207642" y="862358"/>
                  <a:pt x="190790" y="862358"/>
                </a:cubicBezTo>
                <a:lnTo>
                  <a:pt x="160378" y="862358"/>
                </a:lnTo>
                <a:cubicBezTo>
                  <a:pt x="143526" y="862358"/>
                  <a:pt x="129864" y="852447"/>
                  <a:pt x="129864" y="840222"/>
                </a:cubicBezTo>
                <a:lnTo>
                  <a:pt x="129864" y="786240"/>
                </a:lnTo>
                <a:lnTo>
                  <a:pt x="40477" y="786240"/>
                </a:lnTo>
                <a:cubicBezTo>
                  <a:pt x="18122" y="786240"/>
                  <a:pt x="0" y="768118"/>
                  <a:pt x="0" y="745763"/>
                </a:cubicBezTo>
                <a:lnTo>
                  <a:pt x="0" y="116596"/>
                </a:lnTo>
                <a:cubicBezTo>
                  <a:pt x="0" y="94241"/>
                  <a:pt x="18122" y="76119"/>
                  <a:pt x="40477" y="76119"/>
                </a:cubicBezTo>
                <a:lnTo>
                  <a:pt x="129864" y="76119"/>
                </a:lnTo>
                <a:lnTo>
                  <a:pt x="129864" y="22137"/>
                </a:lnTo>
                <a:cubicBezTo>
                  <a:pt x="129864" y="9911"/>
                  <a:pt x="143526" y="0"/>
                  <a:pt x="16037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ZoneTexte 32">
            <a:extLst>
              <a:ext uri="{FF2B5EF4-FFF2-40B4-BE49-F238E27FC236}">
                <a16:creationId xmlns:a16="http://schemas.microsoft.com/office/drawing/2014/main" id="{2F5BB07B-824D-4480-8F24-AF54CF3B5D7B}"/>
              </a:ext>
            </a:extLst>
          </p:cNvPr>
          <p:cNvSpPr txBox="1"/>
          <p:nvPr/>
        </p:nvSpPr>
        <p:spPr>
          <a:xfrm>
            <a:off x="4549500" y="6388885"/>
            <a:ext cx="710451" cy="369332"/>
          </a:xfrm>
          <a:prstGeom prst="rect">
            <a:avLst/>
          </a:prstGeom>
          <a:noFill/>
        </p:spPr>
        <p:txBody>
          <a:bodyPr wrap="none" rtlCol="0">
            <a:spAutoFit/>
          </a:bodyPr>
          <a:lstStyle/>
          <a:p>
            <a:r>
              <a:rPr lang="fr-FR" b="1"/>
              <a:t>MCU</a:t>
            </a:r>
          </a:p>
        </p:txBody>
      </p:sp>
      <p:pic>
        <p:nvPicPr>
          <p:cNvPr id="38" name="Image 37">
            <a:extLst>
              <a:ext uri="{FF2B5EF4-FFF2-40B4-BE49-F238E27FC236}">
                <a16:creationId xmlns:a16="http://schemas.microsoft.com/office/drawing/2014/main" id="{4142DFE0-EAEE-4A94-950B-3D20096E9E5A}"/>
              </a:ext>
            </a:extLst>
          </p:cNvPr>
          <p:cNvPicPr>
            <a:picLocks noChangeAspect="1"/>
          </p:cNvPicPr>
          <p:nvPr/>
        </p:nvPicPr>
        <p:blipFill rotWithShape="1">
          <a:blip r:embed="rId7"/>
          <a:srcRect l="4986" t="5117" r="5496" b="8149"/>
          <a:stretch/>
        </p:blipFill>
        <p:spPr>
          <a:xfrm>
            <a:off x="2073112" y="1309164"/>
            <a:ext cx="1885017" cy="558285"/>
          </a:xfrm>
          <a:prstGeom prst="rect">
            <a:avLst/>
          </a:prstGeom>
        </p:spPr>
      </p:pic>
      <p:pic>
        <p:nvPicPr>
          <p:cNvPr id="40" name="Image 39">
            <a:extLst>
              <a:ext uri="{FF2B5EF4-FFF2-40B4-BE49-F238E27FC236}">
                <a16:creationId xmlns:a16="http://schemas.microsoft.com/office/drawing/2014/main" id="{B60C52FF-81B4-49D6-8E1F-1B03F5BF7F72}"/>
              </a:ext>
            </a:extLst>
          </p:cNvPr>
          <p:cNvPicPr>
            <a:picLocks noChangeAspect="1"/>
          </p:cNvPicPr>
          <p:nvPr/>
        </p:nvPicPr>
        <p:blipFill rotWithShape="1">
          <a:blip r:embed="rId7"/>
          <a:srcRect l="4986" t="5117" r="5496" b="8149"/>
          <a:stretch/>
        </p:blipFill>
        <p:spPr>
          <a:xfrm>
            <a:off x="7473813" y="1309163"/>
            <a:ext cx="1885017" cy="558285"/>
          </a:xfrm>
          <a:prstGeom prst="rect">
            <a:avLst/>
          </a:prstGeom>
        </p:spPr>
      </p:pic>
      <p:pic>
        <p:nvPicPr>
          <p:cNvPr id="41" name="Image 40">
            <a:extLst>
              <a:ext uri="{FF2B5EF4-FFF2-40B4-BE49-F238E27FC236}">
                <a16:creationId xmlns:a16="http://schemas.microsoft.com/office/drawing/2014/main" id="{A63D94E2-7B85-48AB-B353-D5AFA6B46CC3}"/>
              </a:ext>
            </a:extLst>
          </p:cNvPr>
          <p:cNvPicPr>
            <a:picLocks noChangeAspect="1"/>
          </p:cNvPicPr>
          <p:nvPr/>
        </p:nvPicPr>
        <p:blipFill rotWithShape="1">
          <a:blip r:embed="rId8"/>
          <a:srcRect r="2604" b="3516"/>
          <a:stretch/>
        </p:blipFill>
        <p:spPr>
          <a:xfrm>
            <a:off x="5168632" y="1603244"/>
            <a:ext cx="1094677" cy="588169"/>
          </a:xfrm>
          <a:prstGeom prst="rect">
            <a:avLst/>
          </a:prstGeom>
        </p:spPr>
      </p:pic>
      <p:grpSp>
        <p:nvGrpSpPr>
          <p:cNvPr id="21" name="Groupe 20">
            <a:extLst>
              <a:ext uri="{FF2B5EF4-FFF2-40B4-BE49-F238E27FC236}">
                <a16:creationId xmlns:a16="http://schemas.microsoft.com/office/drawing/2014/main" id="{702A6DD0-75E1-4719-B933-C3DD3E323E08}"/>
              </a:ext>
            </a:extLst>
          </p:cNvPr>
          <p:cNvGrpSpPr/>
          <p:nvPr/>
        </p:nvGrpSpPr>
        <p:grpSpPr>
          <a:xfrm>
            <a:off x="11384107" y="6086304"/>
            <a:ext cx="512619" cy="526472"/>
            <a:chOff x="6491258" y="5109327"/>
            <a:chExt cx="958096" cy="958096"/>
          </a:xfrm>
        </p:grpSpPr>
        <p:sp>
          <p:nvSpPr>
            <p:cNvPr id="22" name="TextBox 34">
              <a:extLst>
                <a:ext uri="{FF2B5EF4-FFF2-40B4-BE49-F238E27FC236}">
                  <a16:creationId xmlns:a16="http://schemas.microsoft.com/office/drawing/2014/main" id="{81F71CEA-9518-480C-B3FA-AD493520CF58}"/>
                </a:ext>
              </a:extLst>
            </p:cNvPr>
            <p:cNvSpPr txBox="1"/>
            <p:nvPr/>
          </p:nvSpPr>
          <p:spPr>
            <a:xfrm>
              <a:off x="6491258" y="5289231"/>
              <a:ext cx="958096" cy="616115"/>
            </a:xfrm>
            <a:prstGeom prst="rect">
              <a:avLst/>
            </a:prstGeom>
            <a:noFill/>
          </p:spPr>
          <p:txBody>
            <a:bodyPr wrap="square" lIns="108000" rIns="108000" rtlCol="0">
              <a:spAutoFit/>
            </a:bodyPr>
            <a:lstStyle/>
            <a:p>
              <a:pPr algn="ctr"/>
              <a:r>
                <a:rPr lang="en-US" altLang="ko-KR" sz="1600" b="1">
                  <a:cs typeface="Arial" pitchFamily="34" charset="0"/>
                </a:rPr>
                <a:t>36</a:t>
              </a:r>
              <a:endParaRPr lang="ko-KR" altLang="en-US" sz="1600" b="1">
                <a:cs typeface="Arial" pitchFamily="34" charset="0"/>
              </a:endParaRPr>
            </a:p>
          </p:txBody>
        </p:sp>
        <p:sp>
          <p:nvSpPr>
            <p:cNvPr id="23" name="Freeform: Shape 47">
              <a:extLst>
                <a:ext uri="{FF2B5EF4-FFF2-40B4-BE49-F238E27FC236}">
                  <a16:creationId xmlns:a16="http://schemas.microsoft.com/office/drawing/2014/main" id="{919948EF-441E-4CE3-A54D-FFF2783E508E}"/>
                </a:ext>
              </a:extLst>
            </p:cNvPr>
            <p:cNvSpPr/>
            <p:nvPr/>
          </p:nvSpPr>
          <p:spPr>
            <a:xfrm>
              <a:off x="6491258" y="5109327"/>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4"/>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7248718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D8B5D4B7-D66B-46DA-9757-0419818DC2BC}"/>
              </a:ext>
            </a:extLst>
          </p:cNvPr>
          <p:cNvGraphicFramePr>
            <a:graphicFrameLocks noGrp="1"/>
          </p:cNvGraphicFramePr>
          <p:nvPr>
            <p:extLst>
              <p:ext uri="{D42A27DB-BD31-4B8C-83A1-F6EECF244321}">
                <p14:modId xmlns:p14="http://schemas.microsoft.com/office/powerpoint/2010/main" val="3042453652"/>
              </p:ext>
            </p:extLst>
          </p:nvPr>
        </p:nvGraphicFramePr>
        <p:xfrm>
          <a:off x="420207" y="1990427"/>
          <a:ext cx="2587199" cy="3617596"/>
        </p:xfrm>
        <a:graphic>
          <a:graphicData uri="http://schemas.openxmlformats.org/drawingml/2006/table">
            <a:tbl>
              <a:tblPr firstRow="1" bandRow="1">
                <a:tableStyleId>{5940675A-B579-460E-94D1-54222C63F5DA}</a:tableStyleId>
              </a:tblPr>
              <a:tblGrid>
                <a:gridCol w="272122">
                  <a:extLst>
                    <a:ext uri="{9D8B030D-6E8A-4147-A177-3AD203B41FA5}">
                      <a16:colId xmlns:a16="http://schemas.microsoft.com/office/drawing/2014/main" val="1873470940"/>
                    </a:ext>
                  </a:extLst>
                </a:gridCol>
                <a:gridCol w="2032837">
                  <a:extLst>
                    <a:ext uri="{9D8B030D-6E8A-4147-A177-3AD203B41FA5}">
                      <a16:colId xmlns:a16="http://schemas.microsoft.com/office/drawing/2014/main" val="35178818"/>
                    </a:ext>
                  </a:extLst>
                </a:gridCol>
                <a:gridCol w="282240">
                  <a:extLst>
                    <a:ext uri="{9D8B030D-6E8A-4147-A177-3AD203B41FA5}">
                      <a16:colId xmlns:a16="http://schemas.microsoft.com/office/drawing/2014/main" val="3355307088"/>
                    </a:ext>
                  </a:extLst>
                </a:gridCol>
              </a:tblGrid>
              <a:tr h="327757">
                <a:tc gridSpan="3">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100" b="1">
                          <a:solidFill>
                            <a:schemeClr val="tx1">
                              <a:lumMod val="75000"/>
                              <a:lumOff val="25000"/>
                            </a:schemeClr>
                          </a:solidFill>
                          <a:latin typeface="+mn-lt"/>
                          <a:cs typeface="Arial" pitchFamily="34" charset="0"/>
                        </a:rPr>
                        <a:t>GEN4-ULCD-50D-SB-AR</a:t>
                      </a:r>
                    </a:p>
                  </a:txBody>
                  <a:tcPr marL="80445" marR="80445" marT="40222" marB="40222"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3231623015"/>
                  </a:ext>
                </a:extLst>
              </a:tr>
              <a:tr h="1010585">
                <a:tc gridSpan="3">
                  <a:txBody>
                    <a:bodyPr/>
                    <a:lstStyle/>
                    <a:p>
                      <a:endParaRPr lang="ko-KR" altLang="en-US" sz="2300">
                        <a:latin typeface="+mn-lt"/>
                      </a:endParaRPr>
                    </a:p>
                  </a:txBody>
                  <a:tcPr marL="80445" marR="80445" marT="40222" marB="40222"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4238467341"/>
                  </a:ext>
                </a:extLst>
              </a:tr>
              <a:tr h="429845">
                <a:tc>
                  <a:txBody>
                    <a:bodyPr/>
                    <a:lstStyle/>
                    <a:p>
                      <a:pPr algn="ctr"/>
                      <a:endParaRPr lang="ko-KR" altLang="en-US" sz="1100">
                        <a:solidFill>
                          <a:schemeClr val="tx1">
                            <a:lumMod val="75000"/>
                            <a:lumOff val="25000"/>
                          </a:schemeClr>
                        </a:solidFill>
                        <a:latin typeface="+mn-lt"/>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100" b="1">
                          <a:solidFill>
                            <a:schemeClr val="tx1">
                              <a:lumMod val="75000"/>
                              <a:lumOff val="25000"/>
                            </a:schemeClr>
                          </a:solidFill>
                          <a:latin typeface="+mn-lt"/>
                          <a:cs typeface="Arial" pitchFamily="34" charset="0"/>
                        </a:rPr>
                        <a:t>Resolution: 800 x 480</a:t>
                      </a: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a:solidFill>
                          <a:schemeClr val="tx1">
                            <a:lumMod val="75000"/>
                            <a:lumOff val="25000"/>
                          </a:schemeClr>
                        </a:solidFill>
                        <a:latin typeface="+mn-lt"/>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51541162"/>
                  </a:ext>
                </a:extLst>
              </a:tr>
              <a:tr h="429845">
                <a:tc>
                  <a:txBody>
                    <a:bodyPr/>
                    <a:lstStyle/>
                    <a:p>
                      <a:pPr algn="ctr"/>
                      <a:endParaRPr lang="ko-KR" altLang="en-US" sz="1100">
                        <a:solidFill>
                          <a:schemeClr val="tx1">
                            <a:lumMod val="75000"/>
                            <a:lumOff val="25000"/>
                          </a:schemeClr>
                        </a:solidFill>
                        <a:latin typeface="+mn-lt"/>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100" b="1">
                          <a:solidFill>
                            <a:schemeClr val="tx1">
                              <a:lumMod val="75000"/>
                              <a:lumOff val="25000"/>
                            </a:schemeClr>
                          </a:solidFill>
                          <a:latin typeface="+mn-lt"/>
                          <a:cs typeface="Arial" pitchFamily="34" charset="0"/>
                        </a:rPr>
                        <a:t>5” TFT Screen </a:t>
                      </a: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a:solidFill>
                          <a:schemeClr val="tx1">
                            <a:lumMod val="75000"/>
                            <a:lumOff val="25000"/>
                          </a:schemeClr>
                        </a:solidFill>
                        <a:latin typeface="+mn-lt"/>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50892642"/>
                  </a:ext>
                </a:extLst>
              </a:tr>
              <a:tr h="429845">
                <a:tc>
                  <a:txBody>
                    <a:bodyPr/>
                    <a:lstStyle/>
                    <a:p>
                      <a:pPr algn="ctr"/>
                      <a:endParaRPr lang="ko-KR" altLang="en-US" sz="1100">
                        <a:solidFill>
                          <a:schemeClr val="tx1">
                            <a:lumMod val="75000"/>
                            <a:lumOff val="25000"/>
                          </a:schemeClr>
                        </a:solidFill>
                        <a:latin typeface="+mn-lt"/>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100" b="1">
                          <a:solidFill>
                            <a:schemeClr val="tx1">
                              <a:lumMod val="75000"/>
                              <a:lumOff val="25000"/>
                            </a:schemeClr>
                          </a:solidFill>
                          <a:latin typeface="+mn-lt"/>
                          <a:cs typeface="Arial" pitchFamily="34" charset="0"/>
                        </a:rPr>
                        <a:t>Capacitive Touch</a:t>
                      </a: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a:solidFill>
                          <a:schemeClr val="tx1">
                            <a:lumMod val="75000"/>
                            <a:lumOff val="25000"/>
                          </a:schemeClr>
                        </a:solidFill>
                        <a:latin typeface="+mn-lt"/>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45035224"/>
                  </a:ext>
                </a:extLst>
              </a:tr>
              <a:tr h="429845">
                <a:tc>
                  <a:txBody>
                    <a:bodyPr/>
                    <a:lstStyle/>
                    <a:p>
                      <a:pPr algn="ctr"/>
                      <a:endParaRPr lang="ko-KR" altLang="en-US" sz="1100">
                        <a:solidFill>
                          <a:schemeClr val="tx1">
                            <a:lumMod val="75000"/>
                            <a:lumOff val="25000"/>
                          </a:schemeClr>
                        </a:solidFill>
                        <a:latin typeface="+mn-lt"/>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100" b="1">
                          <a:solidFill>
                            <a:schemeClr val="tx1">
                              <a:lumMod val="75000"/>
                              <a:lumOff val="25000"/>
                            </a:schemeClr>
                          </a:solidFill>
                          <a:latin typeface="+mn-lt"/>
                          <a:cs typeface="Arial" pitchFamily="34" charset="0"/>
                        </a:rPr>
                        <a:t>https://4dsystems.com.au/gen4-ulcd-50dct-clb-ar </a:t>
                      </a:r>
                    </a:p>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100" b="1">
                        <a:solidFill>
                          <a:schemeClr val="tx1">
                            <a:lumMod val="75000"/>
                            <a:lumOff val="25000"/>
                          </a:schemeClr>
                        </a:solidFill>
                        <a:latin typeface="+mn-lt"/>
                        <a:cs typeface="Arial"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a:solidFill>
                          <a:schemeClr val="tx1">
                            <a:lumMod val="75000"/>
                            <a:lumOff val="25000"/>
                          </a:schemeClr>
                        </a:solidFill>
                        <a:latin typeface="+mn-lt"/>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3748008"/>
                  </a:ext>
                </a:extLst>
              </a:tr>
              <a:tr h="409427">
                <a:tc>
                  <a:txBody>
                    <a:bodyPr/>
                    <a:lstStyle/>
                    <a:p>
                      <a:pPr algn="ctr"/>
                      <a:endParaRPr lang="en-US" altLang="ko-KR" sz="1500" b="1">
                        <a:solidFill>
                          <a:schemeClr val="bg1"/>
                        </a:solidFill>
                        <a:latin typeface="+mn-lt"/>
                        <a:cs typeface="Arial" pitchFamily="34" charset="0"/>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500" b="1">
                        <a:solidFill>
                          <a:schemeClr val="bg1"/>
                        </a:solidFill>
                        <a:latin typeface="+mn-lt"/>
                        <a:cs typeface="Arial"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altLang="ko-KR" sz="1500" b="1">
                        <a:solidFill>
                          <a:schemeClr val="bg1"/>
                        </a:solidFill>
                        <a:latin typeface="+mn-lt"/>
                        <a:cs typeface="Arial" pitchFamily="34" charset="0"/>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758791884"/>
                  </a:ext>
                </a:extLst>
              </a:tr>
            </a:tbl>
          </a:graphicData>
        </a:graphic>
      </p:graphicFrame>
      <p:graphicFrame>
        <p:nvGraphicFramePr>
          <p:cNvPr id="11" name="Table 10">
            <a:extLst>
              <a:ext uri="{FF2B5EF4-FFF2-40B4-BE49-F238E27FC236}">
                <a16:creationId xmlns:a16="http://schemas.microsoft.com/office/drawing/2014/main" id="{723628FB-93BF-41DC-BE8D-DF8E7590C7F5}"/>
              </a:ext>
            </a:extLst>
          </p:cNvPr>
          <p:cNvGraphicFramePr>
            <a:graphicFrameLocks noGrp="1"/>
          </p:cNvGraphicFramePr>
          <p:nvPr>
            <p:extLst>
              <p:ext uri="{D42A27DB-BD31-4B8C-83A1-F6EECF244321}">
                <p14:modId xmlns:p14="http://schemas.microsoft.com/office/powerpoint/2010/main" val="1649996157"/>
              </p:ext>
            </p:extLst>
          </p:nvPr>
        </p:nvGraphicFramePr>
        <p:xfrm>
          <a:off x="8842195" y="1990427"/>
          <a:ext cx="2587199" cy="3617596"/>
        </p:xfrm>
        <a:graphic>
          <a:graphicData uri="http://schemas.openxmlformats.org/drawingml/2006/table">
            <a:tbl>
              <a:tblPr firstRow="1" bandRow="1">
                <a:tableStyleId>{5940675A-B579-460E-94D1-54222C63F5DA}</a:tableStyleId>
              </a:tblPr>
              <a:tblGrid>
                <a:gridCol w="282240">
                  <a:extLst>
                    <a:ext uri="{9D8B030D-6E8A-4147-A177-3AD203B41FA5}">
                      <a16:colId xmlns:a16="http://schemas.microsoft.com/office/drawing/2014/main" val="36818928"/>
                    </a:ext>
                  </a:extLst>
                </a:gridCol>
                <a:gridCol w="2032837">
                  <a:extLst>
                    <a:ext uri="{9D8B030D-6E8A-4147-A177-3AD203B41FA5}">
                      <a16:colId xmlns:a16="http://schemas.microsoft.com/office/drawing/2014/main" val="3244720975"/>
                    </a:ext>
                  </a:extLst>
                </a:gridCol>
                <a:gridCol w="272122">
                  <a:extLst>
                    <a:ext uri="{9D8B030D-6E8A-4147-A177-3AD203B41FA5}">
                      <a16:colId xmlns:a16="http://schemas.microsoft.com/office/drawing/2014/main" val="1256753128"/>
                    </a:ext>
                  </a:extLst>
                </a:gridCol>
              </a:tblGrid>
              <a:tr h="327757">
                <a:tc gridSpan="3">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100" b="1">
                          <a:solidFill>
                            <a:schemeClr val="tx1">
                              <a:lumMod val="75000"/>
                              <a:lumOff val="25000"/>
                            </a:schemeClr>
                          </a:solidFill>
                          <a:latin typeface="+mn-lt"/>
                          <a:cs typeface="Arial" pitchFamily="34" charset="0"/>
                        </a:rPr>
                        <a:t>GEN4-ULCD-70D-SB-AR</a:t>
                      </a:r>
                    </a:p>
                  </a:txBody>
                  <a:tcPr marL="80445" marR="80445" marT="40222" marB="40222"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197789810"/>
                  </a:ext>
                </a:extLst>
              </a:tr>
              <a:tr h="1010585">
                <a:tc gridSpan="3">
                  <a:txBody>
                    <a:bodyPr/>
                    <a:lstStyle/>
                    <a:p>
                      <a:endParaRPr lang="ko-KR" altLang="en-US" sz="2300">
                        <a:latin typeface="+mn-lt"/>
                      </a:endParaRPr>
                    </a:p>
                  </a:txBody>
                  <a:tcPr marL="80445" marR="80445" marT="40222" marB="40222"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accent4"/>
                      </a:solidFill>
                      <a:prstDash val="solid"/>
                      <a:round/>
                      <a:headEnd type="none" w="med" len="med"/>
                      <a:tailEnd type="none" w="med" len="med"/>
                    </a:lnT>
                    <a:lnB w="381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4193276"/>
                  </a:ext>
                </a:extLst>
              </a:tr>
              <a:tr h="429845">
                <a:tc>
                  <a:txBody>
                    <a:bodyPr/>
                    <a:lstStyle/>
                    <a:p>
                      <a:pPr algn="ctr"/>
                      <a:endParaRPr lang="ko-KR" altLang="en-US" sz="1100">
                        <a:solidFill>
                          <a:schemeClr val="tx1">
                            <a:lumMod val="75000"/>
                            <a:lumOff val="25000"/>
                          </a:schemeClr>
                        </a:solidFill>
                        <a:latin typeface="+mn-lt"/>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solidFill>
                        <a:schemeClr val="accent4"/>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100" b="1">
                          <a:solidFill>
                            <a:schemeClr val="tx1">
                              <a:lumMod val="75000"/>
                              <a:lumOff val="25000"/>
                            </a:schemeClr>
                          </a:solidFill>
                          <a:latin typeface="+mn-lt"/>
                          <a:cs typeface="Arial" pitchFamily="34" charset="0"/>
                        </a:rPr>
                        <a:t>Resolution: 800 x 480</a:t>
                      </a: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38100" cap="flat" cmpd="sng" algn="ctr">
                      <a:solidFill>
                        <a:schemeClr val="accent4"/>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a:solidFill>
                          <a:schemeClr val="tx1">
                            <a:lumMod val="75000"/>
                            <a:lumOff val="25000"/>
                          </a:schemeClr>
                        </a:solidFill>
                        <a:latin typeface="+mn-lt"/>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accent4"/>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82946752"/>
                  </a:ext>
                </a:extLst>
              </a:tr>
              <a:tr h="429845">
                <a:tc>
                  <a:txBody>
                    <a:bodyPr/>
                    <a:lstStyle/>
                    <a:p>
                      <a:pPr algn="ctr"/>
                      <a:endParaRPr lang="ko-KR" altLang="en-US" sz="1100">
                        <a:solidFill>
                          <a:schemeClr val="tx1">
                            <a:lumMod val="75000"/>
                            <a:lumOff val="25000"/>
                          </a:schemeClr>
                        </a:solidFill>
                        <a:latin typeface="+mn-lt"/>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100" b="1">
                          <a:solidFill>
                            <a:schemeClr val="tx1">
                              <a:lumMod val="75000"/>
                              <a:lumOff val="25000"/>
                            </a:schemeClr>
                          </a:solidFill>
                          <a:latin typeface="+mn-lt"/>
                          <a:cs typeface="Arial" pitchFamily="34" charset="0"/>
                        </a:rPr>
                        <a:t>7” TFT Screen </a:t>
                      </a: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a:solidFill>
                          <a:schemeClr val="tx1">
                            <a:lumMod val="75000"/>
                            <a:lumOff val="25000"/>
                          </a:schemeClr>
                        </a:solidFill>
                        <a:latin typeface="+mn-lt"/>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86009191"/>
                  </a:ext>
                </a:extLst>
              </a:tr>
              <a:tr h="429845">
                <a:tc>
                  <a:txBody>
                    <a:bodyPr/>
                    <a:lstStyle/>
                    <a:p>
                      <a:pPr algn="ctr"/>
                      <a:endParaRPr lang="ko-KR" altLang="en-US" sz="1100">
                        <a:solidFill>
                          <a:schemeClr val="tx1">
                            <a:lumMod val="75000"/>
                            <a:lumOff val="25000"/>
                          </a:schemeClr>
                        </a:solidFill>
                        <a:latin typeface="+mn-lt"/>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100" b="1">
                          <a:solidFill>
                            <a:schemeClr val="tx1">
                              <a:lumMod val="75000"/>
                              <a:lumOff val="25000"/>
                            </a:schemeClr>
                          </a:solidFill>
                          <a:latin typeface="+mn-lt"/>
                          <a:cs typeface="Arial" pitchFamily="34" charset="0"/>
                        </a:rPr>
                        <a:t>Capacitive Touch</a:t>
                      </a: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a:solidFill>
                          <a:schemeClr val="tx1">
                            <a:lumMod val="75000"/>
                            <a:lumOff val="25000"/>
                          </a:schemeClr>
                        </a:solidFill>
                        <a:latin typeface="+mn-lt"/>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9749955"/>
                  </a:ext>
                </a:extLst>
              </a:tr>
              <a:tr h="429845">
                <a:tc>
                  <a:txBody>
                    <a:bodyPr/>
                    <a:lstStyle/>
                    <a:p>
                      <a:pPr algn="ctr"/>
                      <a:endParaRPr lang="ko-KR" altLang="en-US" sz="1100">
                        <a:solidFill>
                          <a:schemeClr val="tx1">
                            <a:lumMod val="75000"/>
                            <a:lumOff val="25000"/>
                          </a:schemeClr>
                        </a:solidFill>
                        <a:latin typeface="+mn-lt"/>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100" b="1">
                          <a:solidFill>
                            <a:schemeClr val="tx1">
                              <a:lumMod val="75000"/>
                              <a:lumOff val="25000"/>
                            </a:schemeClr>
                          </a:solidFill>
                          <a:latin typeface="+mn-lt"/>
                          <a:cs typeface="Arial" pitchFamily="34" charset="0"/>
                        </a:rPr>
                        <a:t>https://4dsystems.com.au/gen4-ulcd-70dct-clb-ar </a:t>
                      </a:r>
                    </a:p>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100" b="1">
                        <a:solidFill>
                          <a:schemeClr val="tx1">
                            <a:lumMod val="75000"/>
                            <a:lumOff val="25000"/>
                          </a:schemeClr>
                        </a:solidFill>
                        <a:latin typeface="+mn-lt"/>
                        <a:cs typeface="Arial"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a:solidFill>
                          <a:schemeClr val="tx1">
                            <a:lumMod val="75000"/>
                            <a:lumOff val="25000"/>
                          </a:schemeClr>
                        </a:solidFill>
                        <a:latin typeface="+mn-lt"/>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54626977"/>
                  </a:ext>
                </a:extLst>
              </a:tr>
              <a:tr h="40942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500" b="1">
                        <a:solidFill>
                          <a:schemeClr val="bg1"/>
                        </a:solidFill>
                        <a:latin typeface="+mn-lt"/>
                        <a:cs typeface="Arial" pitchFamily="34" charset="0"/>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500" b="1">
                        <a:solidFill>
                          <a:schemeClr val="bg1"/>
                        </a:solidFill>
                        <a:latin typeface="+mn-lt"/>
                        <a:cs typeface="Arial"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500" b="1">
                        <a:solidFill>
                          <a:schemeClr val="bg1"/>
                        </a:solidFill>
                        <a:latin typeface="+mn-lt"/>
                        <a:cs typeface="Arial" pitchFamily="34" charset="0"/>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4063976845"/>
                  </a:ext>
                </a:extLst>
              </a:tr>
            </a:tbl>
          </a:graphicData>
        </a:graphic>
      </p:graphicFrame>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a:t>Ecran Tactile</a:t>
            </a:r>
          </a:p>
        </p:txBody>
      </p:sp>
      <p:pic>
        <p:nvPicPr>
          <p:cNvPr id="13" name="Picture 7" descr="GEN4-ULCD-50DCT-CLB-AR">
            <a:extLst>
              <a:ext uri="{FF2B5EF4-FFF2-40B4-BE49-F238E27FC236}">
                <a16:creationId xmlns:a16="http://schemas.microsoft.com/office/drawing/2014/main" id="{314B778E-8E66-4742-AE8D-40C6AE9752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1557" y="1990427"/>
            <a:ext cx="4943295" cy="3954635"/>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25">
            <a:extLst>
              <a:ext uri="{FF2B5EF4-FFF2-40B4-BE49-F238E27FC236}">
                <a16:creationId xmlns:a16="http://schemas.microsoft.com/office/drawing/2014/main" id="{A921E65C-99DA-4FD1-A66C-C5CBAAB77493}"/>
              </a:ext>
            </a:extLst>
          </p:cNvPr>
          <p:cNvSpPr/>
          <p:nvPr/>
        </p:nvSpPr>
        <p:spPr>
          <a:xfrm>
            <a:off x="9960880" y="2523923"/>
            <a:ext cx="465819" cy="575950"/>
          </a:xfrm>
          <a:custGeom>
            <a:avLst/>
            <a:gdLst/>
            <a:ahLst/>
            <a:cxnLst/>
            <a:rect l="l" t="t" r="r" b="b"/>
            <a:pathLst>
              <a:path w="2304256" h="3240000">
                <a:moveTo>
                  <a:pt x="954128" y="3024336"/>
                </a:moveTo>
                <a:cubicBezTo>
                  <a:pt x="924305" y="3024336"/>
                  <a:pt x="900128" y="3048513"/>
                  <a:pt x="900128" y="3078336"/>
                </a:cubicBezTo>
                <a:cubicBezTo>
                  <a:pt x="900128" y="3108159"/>
                  <a:pt x="924305" y="3132336"/>
                  <a:pt x="954128" y="3132336"/>
                </a:cubicBezTo>
                <a:lnTo>
                  <a:pt x="1350128" y="3132336"/>
                </a:lnTo>
                <a:cubicBezTo>
                  <a:pt x="1379951" y="3132336"/>
                  <a:pt x="1404128" y="3108159"/>
                  <a:pt x="1404128" y="3078336"/>
                </a:cubicBezTo>
                <a:cubicBezTo>
                  <a:pt x="1404128" y="3048513"/>
                  <a:pt x="1379951" y="3024336"/>
                  <a:pt x="1350128" y="3024336"/>
                </a:cubicBezTo>
                <a:close/>
                <a:moveTo>
                  <a:pt x="131531" y="224650"/>
                </a:moveTo>
                <a:lnTo>
                  <a:pt x="131531" y="2888946"/>
                </a:lnTo>
                <a:lnTo>
                  <a:pt x="2172725" y="2888946"/>
                </a:lnTo>
                <a:lnTo>
                  <a:pt x="2172725" y="224650"/>
                </a:lnTo>
                <a:close/>
                <a:moveTo>
                  <a:pt x="936128" y="73520"/>
                </a:moveTo>
                <a:cubicBezTo>
                  <a:pt x="916246" y="73520"/>
                  <a:pt x="900128" y="89638"/>
                  <a:pt x="900128" y="109520"/>
                </a:cubicBezTo>
                <a:cubicBezTo>
                  <a:pt x="900128" y="129402"/>
                  <a:pt x="916246" y="145520"/>
                  <a:pt x="936128" y="145520"/>
                </a:cubicBezTo>
                <a:lnTo>
                  <a:pt x="1368128" y="145520"/>
                </a:lnTo>
                <a:cubicBezTo>
                  <a:pt x="1388010" y="145520"/>
                  <a:pt x="1404128" y="129402"/>
                  <a:pt x="1404128" y="109520"/>
                </a:cubicBezTo>
                <a:cubicBezTo>
                  <a:pt x="1404128" y="89638"/>
                  <a:pt x="1388010" y="73520"/>
                  <a:pt x="1368128" y="73520"/>
                </a:cubicBezTo>
                <a:close/>
                <a:moveTo>
                  <a:pt x="155330" y="0"/>
                </a:moveTo>
                <a:lnTo>
                  <a:pt x="2148926" y="0"/>
                </a:lnTo>
                <a:cubicBezTo>
                  <a:pt x="2234712" y="0"/>
                  <a:pt x="2304256" y="69544"/>
                  <a:pt x="2304256" y="155330"/>
                </a:cubicBezTo>
                <a:lnTo>
                  <a:pt x="2304256" y="3084670"/>
                </a:lnTo>
                <a:cubicBezTo>
                  <a:pt x="2304256" y="3170456"/>
                  <a:pt x="2234712" y="3240000"/>
                  <a:pt x="2148926" y="3240000"/>
                </a:cubicBezTo>
                <a:lnTo>
                  <a:pt x="155330" y="3240000"/>
                </a:lnTo>
                <a:cubicBezTo>
                  <a:pt x="69544" y="3240000"/>
                  <a:pt x="0" y="3170456"/>
                  <a:pt x="0" y="3084670"/>
                </a:cubicBezTo>
                <a:lnTo>
                  <a:pt x="0" y="155330"/>
                </a:lnTo>
                <a:cubicBezTo>
                  <a:pt x="0" y="69544"/>
                  <a:pt x="69544" y="0"/>
                  <a:pt x="15533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 name="Rounded Rectangle 7">
            <a:extLst>
              <a:ext uri="{FF2B5EF4-FFF2-40B4-BE49-F238E27FC236}">
                <a16:creationId xmlns:a16="http://schemas.microsoft.com/office/drawing/2014/main" id="{49FD9089-BF6E-4A5C-B308-7E14E950CA78}"/>
              </a:ext>
            </a:extLst>
          </p:cNvPr>
          <p:cNvSpPr/>
          <p:nvPr/>
        </p:nvSpPr>
        <p:spPr>
          <a:xfrm>
            <a:off x="1514661" y="2523923"/>
            <a:ext cx="352240" cy="575949"/>
          </a:xfrm>
          <a:custGeom>
            <a:avLst/>
            <a:gdLst/>
            <a:ahLst/>
            <a:cxnLst/>
            <a:rect l="l" t="t" r="r" b="b"/>
            <a:pathLst>
              <a:path w="1872208" h="324000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nvGrpSpPr>
          <p:cNvPr id="8" name="Groupe 7">
            <a:extLst>
              <a:ext uri="{FF2B5EF4-FFF2-40B4-BE49-F238E27FC236}">
                <a16:creationId xmlns:a16="http://schemas.microsoft.com/office/drawing/2014/main" id="{0E77AB1E-8D62-4CAF-9573-5605FDE9611C}"/>
              </a:ext>
            </a:extLst>
          </p:cNvPr>
          <p:cNvGrpSpPr/>
          <p:nvPr/>
        </p:nvGrpSpPr>
        <p:grpSpPr>
          <a:xfrm>
            <a:off x="11384107" y="6086304"/>
            <a:ext cx="512619" cy="526472"/>
            <a:chOff x="6491258" y="5109327"/>
            <a:chExt cx="958096" cy="958096"/>
          </a:xfrm>
        </p:grpSpPr>
        <p:sp>
          <p:nvSpPr>
            <p:cNvPr id="9" name="TextBox 34">
              <a:extLst>
                <a:ext uri="{FF2B5EF4-FFF2-40B4-BE49-F238E27FC236}">
                  <a16:creationId xmlns:a16="http://schemas.microsoft.com/office/drawing/2014/main" id="{FE659B54-9516-46BB-897A-8E429B3D5FEE}"/>
                </a:ext>
              </a:extLst>
            </p:cNvPr>
            <p:cNvSpPr txBox="1"/>
            <p:nvPr/>
          </p:nvSpPr>
          <p:spPr>
            <a:xfrm>
              <a:off x="6491258" y="5289231"/>
              <a:ext cx="958096" cy="616115"/>
            </a:xfrm>
            <a:prstGeom prst="rect">
              <a:avLst/>
            </a:prstGeom>
            <a:noFill/>
          </p:spPr>
          <p:txBody>
            <a:bodyPr wrap="square" lIns="108000" rIns="108000" rtlCol="0">
              <a:spAutoFit/>
            </a:bodyPr>
            <a:lstStyle/>
            <a:p>
              <a:pPr algn="ctr"/>
              <a:r>
                <a:rPr lang="en-US" altLang="ko-KR" sz="1600" b="1">
                  <a:cs typeface="Arial" pitchFamily="34" charset="0"/>
                </a:rPr>
                <a:t>37</a:t>
              </a:r>
              <a:endParaRPr lang="ko-KR" altLang="en-US" sz="1600" b="1">
                <a:cs typeface="Arial" pitchFamily="34" charset="0"/>
              </a:endParaRPr>
            </a:p>
          </p:txBody>
        </p:sp>
        <p:sp>
          <p:nvSpPr>
            <p:cNvPr id="12" name="Freeform: Shape 47">
              <a:extLst>
                <a:ext uri="{FF2B5EF4-FFF2-40B4-BE49-F238E27FC236}">
                  <a16:creationId xmlns:a16="http://schemas.microsoft.com/office/drawing/2014/main" id="{91A3E92F-7C62-4BD1-A2E8-F8415DA05E86}"/>
                </a:ext>
              </a:extLst>
            </p:cNvPr>
            <p:cNvSpPr/>
            <p:nvPr/>
          </p:nvSpPr>
          <p:spPr>
            <a:xfrm>
              <a:off x="6491258" y="5109327"/>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4"/>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4913884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sz="4400"/>
              <a:t>Module lattice tachyssema</a:t>
            </a:r>
          </a:p>
        </p:txBody>
      </p:sp>
      <p:grpSp>
        <p:nvGrpSpPr>
          <p:cNvPr id="58" name="Groupe 57">
            <a:extLst>
              <a:ext uri="{FF2B5EF4-FFF2-40B4-BE49-F238E27FC236}">
                <a16:creationId xmlns:a16="http://schemas.microsoft.com/office/drawing/2014/main" id="{A5809ED1-E444-4EB8-A8B4-4612BE0B8D24}"/>
              </a:ext>
            </a:extLst>
          </p:cNvPr>
          <p:cNvGrpSpPr/>
          <p:nvPr/>
        </p:nvGrpSpPr>
        <p:grpSpPr>
          <a:xfrm>
            <a:off x="3017674" y="3858277"/>
            <a:ext cx="3430720" cy="396000"/>
            <a:chOff x="712948" y="3720085"/>
            <a:chExt cx="3430720" cy="396000"/>
          </a:xfrm>
        </p:grpSpPr>
        <p:sp>
          <p:nvSpPr>
            <p:cNvPr id="12" name="TextBox 11">
              <a:extLst>
                <a:ext uri="{FF2B5EF4-FFF2-40B4-BE49-F238E27FC236}">
                  <a16:creationId xmlns:a16="http://schemas.microsoft.com/office/drawing/2014/main" id="{4EFBC2D2-05EA-4CCA-A79B-4DDAF2B46FD9}"/>
                </a:ext>
              </a:extLst>
            </p:cNvPr>
            <p:cNvSpPr txBox="1"/>
            <p:nvPr/>
          </p:nvSpPr>
          <p:spPr>
            <a:xfrm>
              <a:off x="712948" y="3744892"/>
              <a:ext cx="2956337" cy="276999"/>
            </a:xfrm>
            <a:prstGeom prst="rect">
              <a:avLst/>
            </a:prstGeom>
            <a:noFill/>
          </p:spPr>
          <p:txBody>
            <a:bodyPr wrap="square" rtlCol="0">
              <a:spAutoFit/>
            </a:bodyPr>
            <a:lstStyle/>
            <a:p>
              <a:pPr algn="r"/>
              <a:r>
                <a:rPr lang="en-US" altLang="ko-KR" sz="1200" b="1">
                  <a:solidFill>
                    <a:schemeClr val="tx1">
                      <a:lumMod val="75000"/>
                      <a:lumOff val="25000"/>
                    </a:schemeClr>
                  </a:solidFill>
                  <a:cs typeface="Arial" pitchFamily="34" charset="0"/>
                </a:rPr>
                <a:t>CFI user flash :  512Mb to 1Gb</a:t>
              </a:r>
            </a:p>
          </p:txBody>
        </p:sp>
        <p:sp>
          <p:nvSpPr>
            <p:cNvPr id="16" name="Rectangle 15">
              <a:extLst>
                <a:ext uri="{FF2B5EF4-FFF2-40B4-BE49-F238E27FC236}">
                  <a16:creationId xmlns:a16="http://schemas.microsoft.com/office/drawing/2014/main" id="{D8FCE76F-27DD-4CD4-8223-27B2C4315693}"/>
                </a:ext>
              </a:extLst>
            </p:cNvPr>
            <p:cNvSpPr/>
            <p:nvPr/>
          </p:nvSpPr>
          <p:spPr>
            <a:xfrm>
              <a:off x="3747668" y="3720085"/>
              <a:ext cx="396000" cy="39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7" name="Text Placeholder 12">
              <a:extLst>
                <a:ext uri="{FF2B5EF4-FFF2-40B4-BE49-F238E27FC236}">
                  <a16:creationId xmlns:a16="http://schemas.microsoft.com/office/drawing/2014/main" id="{5FE90B82-3CEE-4F12-A7D7-074BA99C9B59}"/>
                </a:ext>
              </a:extLst>
            </p:cNvPr>
            <p:cNvSpPr txBox="1">
              <a:spLocks/>
            </p:cNvSpPr>
            <p:nvPr/>
          </p:nvSpPr>
          <p:spPr>
            <a:xfrm>
              <a:off x="3747668" y="3774085"/>
              <a:ext cx="396000" cy="288000"/>
            </a:xfrm>
            <a:prstGeom prst="rect">
              <a:avLst/>
            </a:prstGeom>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a:solidFill>
                    <a:schemeClr val="bg1"/>
                  </a:solidFill>
                  <a:cs typeface="Arial" pitchFamily="34" charset="0"/>
                </a:rPr>
                <a:t>2</a:t>
              </a:r>
            </a:p>
          </p:txBody>
        </p:sp>
      </p:grpSp>
      <p:grpSp>
        <p:nvGrpSpPr>
          <p:cNvPr id="59" name="Groupe 58">
            <a:extLst>
              <a:ext uri="{FF2B5EF4-FFF2-40B4-BE49-F238E27FC236}">
                <a16:creationId xmlns:a16="http://schemas.microsoft.com/office/drawing/2014/main" id="{A0050D38-51E7-4210-92C6-8B81E83251B2}"/>
              </a:ext>
            </a:extLst>
          </p:cNvPr>
          <p:cNvGrpSpPr/>
          <p:nvPr/>
        </p:nvGrpSpPr>
        <p:grpSpPr>
          <a:xfrm>
            <a:off x="3050515" y="2626281"/>
            <a:ext cx="3397879" cy="516547"/>
            <a:chOff x="827682" y="5203678"/>
            <a:chExt cx="3397879" cy="516547"/>
          </a:xfrm>
        </p:grpSpPr>
        <p:sp>
          <p:nvSpPr>
            <p:cNvPr id="21" name="TextBox 20">
              <a:extLst>
                <a:ext uri="{FF2B5EF4-FFF2-40B4-BE49-F238E27FC236}">
                  <a16:creationId xmlns:a16="http://schemas.microsoft.com/office/drawing/2014/main" id="{FFBA9E15-57C4-4F3D-B954-6F73EC95D35A}"/>
                </a:ext>
              </a:extLst>
            </p:cNvPr>
            <p:cNvSpPr txBox="1"/>
            <p:nvPr/>
          </p:nvSpPr>
          <p:spPr>
            <a:xfrm>
              <a:off x="827682" y="5258560"/>
              <a:ext cx="2956337" cy="461665"/>
            </a:xfrm>
            <a:prstGeom prst="rect">
              <a:avLst/>
            </a:prstGeom>
            <a:noFill/>
          </p:spPr>
          <p:txBody>
            <a:bodyPr wrap="square" rtlCol="0">
              <a:spAutoFit/>
            </a:bodyPr>
            <a:lstStyle/>
            <a:p>
              <a:pPr algn="r"/>
              <a:r>
                <a:rPr lang="en-US" altLang="ko-KR" sz="1200" b="1">
                  <a:solidFill>
                    <a:schemeClr val="tx1">
                      <a:lumMod val="75000"/>
                      <a:lumOff val="25000"/>
                    </a:schemeClr>
                  </a:solidFill>
                  <a:cs typeface="Arial" pitchFamily="34" charset="0"/>
                </a:rPr>
                <a:t>DDR2 : 2 x 1Gb @ 400MHz</a:t>
              </a:r>
            </a:p>
            <a:p>
              <a:pPr algn="r"/>
              <a:endParaRPr lang="en-US" altLang="ko-KR" sz="1200" b="1">
                <a:solidFill>
                  <a:schemeClr val="tx1">
                    <a:lumMod val="75000"/>
                    <a:lumOff val="25000"/>
                  </a:schemeClr>
                </a:solidFill>
                <a:cs typeface="Arial" pitchFamily="34" charset="0"/>
              </a:endParaRPr>
            </a:p>
          </p:txBody>
        </p:sp>
        <p:sp>
          <p:nvSpPr>
            <p:cNvPr id="25" name="Rectangle 24">
              <a:extLst>
                <a:ext uri="{FF2B5EF4-FFF2-40B4-BE49-F238E27FC236}">
                  <a16:creationId xmlns:a16="http://schemas.microsoft.com/office/drawing/2014/main" id="{5C8896F9-E5FD-4264-8C54-512C5A1A91CF}"/>
                </a:ext>
              </a:extLst>
            </p:cNvPr>
            <p:cNvSpPr/>
            <p:nvPr/>
          </p:nvSpPr>
          <p:spPr>
            <a:xfrm>
              <a:off x="3829561" y="5203678"/>
              <a:ext cx="396000" cy="39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6" name="Text Placeholder 12">
              <a:extLst>
                <a:ext uri="{FF2B5EF4-FFF2-40B4-BE49-F238E27FC236}">
                  <a16:creationId xmlns:a16="http://schemas.microsoft.com/office/drawing/2014/main" id="{D36FE2A5-A681-48DA-831B-B91408250BB1}"/>
                </a:ext>
              </a:extLst>
            </p:cNvPr>
            <p:cNvSpPr txBox="1">
              <a:spLocks/>
            </p:cNvSpPr>
            <p:nvPr/>
          </p:nvSpPr>
          <p:spPr>
            <a:xfrm>
              <a:off x="3820036" y="5261651"/>
              <a:ext cx="396000" cy="288000"/>
            </a:xfrm>
            <a:prstGeom prst="rect">
              <a:avLst/>
            </a:prstGeom>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a:solidFill>
                    <a:schemeClr val="bg1"/>
                  </a:solidFill>
                  <a:cs typeface="Arial" pitchFamily="34" charset="0"/>
                </a:rPr>
                <a:t>1</a:t>
              </a:r>
            </a:p>
          </p:txBody>
        </p:sp>
      </p:grpSp>
      <p:grpSp>
        <p:nvGrpSpPr>
          <p:cNvPr id="61" name="Groupe 60">
            <a:extLst>
              <a:ext uri="{FF2B5EF4-FFF2-40B4-BE49-F238E27FC236}">
                <a16:creationId xmlns:a16="http://schemas.microsoft.com/office/drawing/2014/main" id="{364B1DF9-F5B4-454E-B208-5177BBB1E02D}"/>
              </a:ext>
            </a:extLst>
          </p:cNvPr>
          <p:cNvGrpSpPr/>
          <p:nvPr/>
        </p:nvGrpSpPr>
        <p:grpSpPr>
          <a:xfrm>
            <a:off x="282864" y="5107071"/>
            <a:ext cx="3371387" cy="519638"/>
            <a:chOff x="7953076" y="5209011"/>
            <a:chExt cx="3371387" cy="519638"/>
          </a:xfrm>
        </p:grpSpPr>
        <p:sp>
          <p:nvSpPr>
            <p:cNvPr id="24" name="TextBox 23">
              <a:extLst>
                <a:ext uri="{FF2B5EF4-FFF2-40B4-BE49-F238E27FC236}">
                  <a16:creationId xmlns:a16="http://schemas.microsoft.com/office/drawing/2014/main" id="{A679B55E-24CE-4C45-9FD4-C134CF12E2EF}"/>
                </a:ext>
              </a:extLst>
            </p:cNvPr>
            <p:cNvSpPr txBox="1"/>
            <p:nvPr/>
          </p:nvSpPr>
          <p:spPr>
            <a:xfrm>
              <a:off x="8368126" y="5266984"/>
              <a:ext cx="2956337" cy="461665"/>
            </a:xfrm>
            <a:prstGeom prst="rect">
              <a:avLst/>
            </a:prstGeom>
            <a:noFill/>
          </p:spPr>
          <p:txBody>
            <a:bodyPr wrap="square" rtlCol="0">
              <a:spAutoFit/>
            </a:bodyPr>
            <a:lstStyle/>
            <a:p>
              <a:r>
                <a:rPr lang="fr-FR" altLang="ko-KR" sz="1200" b="1">
                  <a:solidFill>
                    <a:schemeClr val="tx1">
                      <a:lumMod val="75000"/>
                      <a:lumOff val="25000"/>
                    </a:schemeClr>
                  </a:solidFill>
                  <a:cs typeface="Arial" pitchFamily="34" charset="0"/>
                </a:rPr>
                <a:t>Supply voltage Single 3.3V</a:t>
              </a:r>
            </a:p>
            <a:p>
              <a:endParaRPr lang="ko-KR" altLang="en-US" sz="1200" b="1">
                <a:solidFill>
                  <a:schemeClr val="tx1">
                    <a:lumMod val="75000"/>
                    <a:lumOff val="25000"/>
                  </a:schemeClr>
                </a:solidFill>
                <a:cs typeface="Arial" pitchFamily="34" charset="0"/>
              </a:endParaRPr>
            </a:p>
          </p:txBody>
        </p:sp>
        <p:grpSp>
          <p:nvGrpSpPr>
            <p:cNvPr id="60" name="Groupe 59">
              <a:extLst>
                <a:ext uri="{FF2B5EF4-FFF2-40B4-BE49-F238E27FC236}">
                  <a16:creationId xmlns:a16="http://schemas.microsoft.com/office/drawing/2014/main" id="{6B6CB39C-BADB-47D5-A451-A97FB4818390}"/>
                </a:ext>
              </a:extLst>
            </p:cNvPr>
            <p:cNvGrpSpPr/>
            <p:nvPr/>
          </p:nvGrpSpPr>
          <p:grpSpPr>
            <a:xfrm>
              <a:off x="7953076" y="5209011"/>
              <a:ext cx="405525" cy="396000"/>
              <a:chOff x="7953076" y="5209011"/>
              <a:chExt cx="405525" cy="396000"/>
            </a:xfrm>
          </p:grpSpPr>
          <p:sp>
            <p:nvSpPr>
              <p:cNvPr id="27" name="Rectangle 26">
                <a:extLst>
                  <a:ext uri="{FF2B5EF4-FFF2-40B4-BE49-F238E27FC236}">
                    <a16:creationId xmlns:a16="http://schemas.microsoft.com/office/drawing/2014/main" id="{F53D05C6-F645-4AE3-B9B0-98550FB6A43E}"/>
                  </a:ext>
                </a:extLst>
              </p:cNvPr>
              <p:cNvSpPr/>
              <p:nvPr/>
            </p:nvSpPr>
            <p:spPr>
              <a:xfrm>
                <a:off x="7962601" y="5209011"/>
                <a:ext cx="396000" cy="39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8" name="Text Placeholder 12">
                <a:extLst>
                  <a:ext uri="{FF2B5EF4-FFF2-40B4-BE49-F238E27FC236}">
                    <a16:creationId xmlns:a16="http://schemas.microsoft.com/office/drawing/2014/main" id="{E56627E8-374C-407C-94CC-956C158E9915}"/>
                  </a:ext>
                </a:extLst>
              </p:cNvPr>
              <p:cNvSpPr txBox="1">
                <a:spLocks/>
              </p:cNvSpPr>
              <p:nvPr/>
            </p:nvSpPr>
            <p:spPr>
              <a:xfrm>
                <a:off x="7953076" y="5266984"/>
                <a:ext cx="396000" cy="288000"/>
              </a:xfrm>
              <a:prstGeom prst="rect">
                <a:avLst/>
              </a:prstGeom>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a:solidFill>
                      <a:schemeClr val="bg1"/>
                    </a:solidFill>
                    <a:cs typeface="Arial" pitchFamily="34" charset="0"/>
                  </a:rPr>
                  <a:t>6</a:t>
                </a:r>
              </a:p>
            </p:txBody>
          </p:sp>
        </p:grpSp>
      </p:grpSp>
      <p:grpSp>
        <p:nvGrpSpPr>
          <p:cNvPr id="54" name="Groupe 53">
            <a:extLst>
              <a:ext uri="{FF2B5EF4-FFF2-40B4-BE49-F238E27FC236}">
                <a16:creationId xmlns:a16="http://schemas.microsoft.com/office/drawing/2014/main" id="{3909F48C-0C0B-4947-A302-0338573B7D7B}"/>
              </a:ext>
            </a:extLst>
          </p:cNvPr>
          <p:cNvGrpSpPr/>
          <p:nvPr/>
        </p:nvGrpSpPr>
        <p:grpSpPr>
          <a:xfrm>
            <a:off x="292389" y="3850410"/>
            <a:ext cx="3411803" cy="396000"/>
            <a:chOff x="8067249" y="3725418"/>
            <a:chExt cx="3411803" cy="396000"/>
          </a:xfrm>
        </p:grpSpPr>
        <p:sp>
          <p:nvSpPr>
            <p:cNvPr id="15" name="TextBox 14">
              <a:extLst>
                <a:ext uri="{FF2B5EF4-FFF2-40B4-BE49-F238E27FC236}">
                  <a16:creationId xmlns:a16="http://schemas.microsoft.com/office/drawing/2014/main" id="{3F2F2804-0E93-43E4-8A2C-19E7F6ADA9E0}"/>
                </a:ext>
              </a:extLst>
            </p:cNvPr>
            <p:cNvSpPr txBox="1"/>
            <p:nvPr/>
          </p:nvSpPr>
          <p:spPr>
            <a:xfrm>
              <a:off x="8522715" y="3785086"/>
              <a:ext cx="2956337" cy="276999"/>
            </a:xfrm>
            <a:prstGeom prst="rect">
              <a:avLst/>
            </a:prstGeom>
            <a:noFill/>
          </p:spPr>
          <p:txBody>
            <a:bodyPr wrap="square" rtlCol="0">
              <a:spAutoFit/>
            </a:bodyPr>
            <a:lstStyle/>
            <a:p>
              <a:r>
                <a:rPr lang="en-US" altLang="ko-KR" sz="1200" b="1">
                  <a:solidFill>
                    <a:schemeClr val="tx1">
                      <a:lumMod val="75000"/>
                      <a:lumOff val="25000"/>
                    </a:schemeClr>
                  </a:solidFill>
                  <a:cs typeface="Arial" pitchFamily="34" charset="0"/>
                </a:rPr>
                <a:t>External I/Os:  32</a:t>
              </a:r>
            </a:p>
          </p:txBody>
        </p:sp>
        <p:sp>
          <p:nvSpPr>
            <p:cNvPr id="18" name="Rectangle 17">
              <a:extLst>
                <a:ext uri="{FF2B5EF4-FFF2-40B4-BE49-F238E27FC236}">
                  <a16:creationId xmlns:a16="http://schemas.microsoft.com/office/drawing/2014/main" id="{2F90C752-3FE0-47CD-B3AC-F0E6742778F1}"/>
                </a:ext>
              </a:extLst>
            </p:cNvPr>
            <p:cNvSpPr/>
            <p:nvPr/>
          </p:nvSpPr>
          <p:spPr>
            <a:xfrm>
              <a:off x="8067249" y="3725418"/>
              <a:ext cx="396000" cy="39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9" name="Text Placeholder 12">
              <a:extLst>
                <a:ext uri="{FF2B5EF4-FFF2-40B4-BE49-F238E27FC236}">
                  <a16:creationId xmlns:a16="http://schemas.microsoft.com/office/drawing/2014/main" id="{03CD51B0-A1F0-4A56-9B86-EAC804A430BC}"/>
                </a:ext>
              </a:extLst>
            </p:cNvPr>
            <p:cNvSpPr txBox="1">
              <a:spLocks/>
            </p:cNvSpPr>
            <p:nvPr/>
          </p:nvSpPr>
          <p:spPr>
            <a:xfrm>
              <a:off x="8067249" y="3779418"/>
              <a:ext cx="396000" cy="288000"/>
            </a:xfrm>
            <a:prstGeom prst="rect">
              <a:avLst/>
            </a:prstGeom>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a:solidFill>
                    <a:schemeClr val="bg1"/>
                  </a:solidFill>
                  <a:cs typeface="Arial" pitchFamily="34" charset="0"/>
                </a:rPr>
                <a:t>5</a:t>
              </a:r>
            </a:p>
          </p:txBody>
        </p:sp>
      </p:grpSp>
      <p:grpSp>
        <p:nvGrpSpPr>
          <p:cNvPr id="57" name="Groupe 56">
            <a:extLst>
              <a:ext uri="{FF2B5EF4-FFF2-40B4-BE49-F238E27FC236}">
                <a16:creationId xmlns:a16="http://schemas.microsoft.com/office/drawing/2014/main" id="{DE582CE2-56EB-4642-81CC-EDD87F64086C}"/>
              </a:ext>
            </a:extLst>
          </p:cNvPr>
          <p:cNvGrpSpPr/>
          <p:nvPr/>
        </p:nvGrpSpPr>
        <p:grpSpPr>
          <a:xfrm>
            <a:off x="2890198" y="5151692"/>
            <a:ext cx="3558196" cy="396000"/>
            <a:chOff x="1104124" y="2426507"/>
            <a:chExt cx="3558196" cy="396000"/>
          </a:xfrm>
        </p:grpSpPr>
        <p:sp>
          <p:nvSpPr>
            <p:cNvPr id="32" name="TextBox 31">
              <a:extLst>
                <a:ext uri="{FF2B5EF4-FFF2-40B4-BE49-F238E27FC236}">
                  <a16:creationId xmlns:a16="http://schemas.microsoft.com/office/drawing/2014/main" id="{B9B80EC3-D396-4713-BB85-EBBEBE37684A}"/>
                </a:ext>
              </a:extLst>
            </p:cNvPr>
            <p:cNvSpPr txBox="1"/>
            <p:nvPr/>
          </p:nvSpPr>
          <p:spPr>
            <a:xfrm>
              <a:off x="1104124" y="2482014"/>
              <a:ext cx="2956337" cy="276999"/>
            </a:xfrm>
            <a:prstGeom prst="rect">
              <a:avLst/>
            </a:prstGeom>
            <a:noFill/>
          </p:spPr>
          <p:txBody>
            <a:bodyPr wrap="square" rtlCol="0">
              <a:spAutoFit/>
            </a:bodyPr>
            <a:lstStyle/>
            <a:p>
              <a:pPr algn="r"/>
              <a:r>
                <a:rPr lang="fr-FR" altLang="ko-KR" sz="1200" b="1">
                  <a:solidFill>
                    <a:schemeClr val="tx1">
                      <a:lumMod val="75000"/>
                      <a:lumOff val="25000"/>
                    </a:schemeClr>
                  </a:solidFill>
                  <a:cs typeface="Arial" pitchFamily="34" charset="0"/>
                </a:rPr>
                <a:t>Dimensions (mm) 59 x 62 mm</a:t>
              </a:r>
            </a:p>
          </p:txBody>
        </p:sp>
        <p:grpSp>
          <p:nvGrpSpPr>
            <p:cNvPr id="3" name="Groupe 2">
              <a:extLst>
                <a:ext uri="{FF2B5EF4-FFF2-40B4-BE49-F238E27FC236}">
                  <a16:creationId xmlns:a16="http://schemas.microsoft.com/office/drawing/2014/main" id="{E7A0302E-A1D1-4DB4-84AC-C610D5B01F19}"/>
                </a:ext>
              </a:extLst>
            </p:cNvPr>
            <p:cNvGrpSpPr/>
            <p:nvPr/>
          </p:nvGrpSpPr>
          <p:grpSpPr>
            <a:xfrm>
              <a:off x="4266320" y="2426507"/>
              <a:ext cx="396000" cy="396000"/>
              <a:chOff x="4581231" y="1942360"/>
              <a:chExt cx="396000" cy="396000"/>
            </a:xfrm>
          </p:grpSpPr>
          <p:sp>
            <p:nvSpPr>
              <p:cNvPr id="36" name="Rectangle 35">
                <a:extLst>
                  <a:ext uri="{FF2B5EF4-FFF2-40B4-BE49-F238E27FC236}">
                    <a16:creationId xmlns:a16="http://schemas.microsoft.com/office/drawing/2014/main" id="{922D9E70-2071-40ED-8EFA-16C8CF50173E}"/>
                  </a:ext>
                </a:extLst>
              </p:cNvPr>
              <p:cNvSpPr/>
              <p:nvPr/>
            </p:nvSpPr>
            <p:spPr>
              <a:xfrm>
                <a:off x="4581231" y="1942360"/>
                <a:ext cx="396000" cy="39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7" name="Text Placeholder 12">
                <a:extLst>
                  <a:ext uri="{FF2B5EF4-FFF2-40B4-BE49-F238E27FC236}">
                    <a16:creationId xmlns:a16="http://schemas.microsoft.com/office/drawing/2014/main" id="{62D64979-8719-4322-A969-75D9C7A924C4}"/>
                  </a:ext>
                </a:extLst>
              </p:cNvPr>
              <p:cNvSpPr txBox="1">
                <a:spLocks/>
              </p:cNvSpPr>
              <p:nvPr/>
            </p:nvSpPr>
            <p:spPr>
              <a:xfrm>
                <a:off x="4581231" y="1997867"/>
                <a:ext cx="396000" cy="288000"/>
              </a:xfrm>
              <a:prstGeom prst="rect">
                <a:avLst/>
              </a:prstGeom>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a:solidFill>
                      <a:schemeClr val="bg1"/>
                    </a:solidFill>
                    <a:cs typeface="Arial" pitchFamily="34" charset="0"/>
                  </a:rPr>
                  <a:t>3</a:t>
                </a:r>
              </a:p>
            </p:txBody>
          </p:sp>
        </p:grpSp>
      </p:grpSp>
      <p:grpSp>
        <p:nvGrpSpPr>
          <p:cNvPr id="4" name="Groupe 3">
            <a:extLst>
              <a:ext uri="{FF2B5EF4-FFF2-40B4-BE49-F238E27FC236}">
                <a16:creationId xmlns:a16="http://schemas.microsoft.com/office/drawing/2014/main" id="{A88D1B76-646E-4658-AF79-C99AC429D865}"/>
              </a:ext>
            </a:extLst>
          </p:cNvPr>
          <p:cNvGrpSpPr/>
          <p:nvPr/>
        </p:nvGrpSpPr>
        <p:grpSpPr>
          <a:xfrm>
            <a:off x="226515" y="2646183"/>
            <a:ext cx="3393313" cy="396000"/>
            <a:chOff x="7207815" y="1942360"/>
            <a:chExt cx="3393313" cy="396000"/>
          </a:xfrm>
        </p:grpSpPr>
        <p:sp>
          <p:nvSpPr>
            <p:cNvPr id="35" name="TextBox 34">
              <a:extLst>
                <a:ext uri="{FF2B5EF4-FFF2-40B4-BE49-F238E27FC236}">
                  <a16:creationId xmlns:a16="http://schemas.microsoft.com/office/drawing/2014/main" id="{FB9218AA-BFEF-492D-A6D8-188E426C9C40}"/>
                </a:ext>
              </a:extLst>
            </p:cNvPr>
            <p:cNvSpPr txBox="1"/>
            <p:nvPr/>
          </p:nvSpPr>
          <p:spPr>
            <a:xfrm>
              <a:off x="7644791" y="1987323"/>
              <a:ext cx="2956337" cy="276999"/>
            </a:xfrm>
            <a:prstGeom prst="rect">
              <a:avLst/>
            </a:prstGeom>
            <a:noFill/>
          </p:spPr>
          <p:txBody>
            <a:bodyPr wrap="square" rtlCol="0">
              <a:spAutoFit/>
            </a:bodyPr>
            <a:lstStyle/>
            <a:p>
              <a:r>
                <a:rPr lang="en-US" altLang="ko-KR" sz="1200" b="1">
                  <a:solidFill>
                    <a:schemeClr val="tx1">
                      <a:lumMod val="75000"/>
                      <a:lumOff val="25000"/>
                    </a:schemeClr>
                  </a:solidFill>
                  <a:cs typeface="Arial" pitchFamily="34" charset="0"/>
                </a:rPr>
                <a:t>Configuration: 32Mb / 64Mb SPI</a:t>
              </a:r>
            </a:p>
          </p:txBody>
        </p:sp>
        <p:sp>
          <p:nvSpPr>
            <p:cNvPr id="38" name="Rectangle 37">
              <a:extLst>
                <a:ext uri="{FF2B5EF4-FFF2-40B4-BE49-F238E27FC236}">
                  <a16:creationId xmlns:a16="http://schemas.microsoft.com/office/drawing/2014/main" id="{DC7A0B2C-0B84-419F-9159-F1B5DF0FBB8B}"/>
                </a:ext>
              </a:extLst>
            </p:cNvPr>
            <p:cNvSpPr/>
            <p:nvPr/>
          </p:nvSpPr>
          <p:spPr>
            <a:xfrm>
              <a:off x="7207815" y="1942360"/>
              <a:ext cx="396000" cy="39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9" name="Text Placeholder 12">
              <a:extLst>
                <a:ext uri="{FF2B5EF4-FFF2-40B4-BE49-F238E27FC236}">
                  <a16:creationId xmlns:a16="http://schemas.microsoft.com/office/drawing/2014/main" id="{6BF42E63-58E0-4FAF-AABA-E252EEADA367}"/>
                </a:ext>
              </a:extLst>
            </p:cNvPr>
            <p:cNvSpPr txBox="1">
              <a:spLocks/>
            </p:cNvSpPr>
            <p:nvPr/>
          </p:nvSpPr>
          <p:spPr>
            <a:xfrm>
              <a:off x="7207815" y="1996360"/>
              <a:ext cx="396000" cy="288000"/>
            </a:xfrm>
            <a:prstGeom prst="rect">
              <a:avLst/>
            </a:prstGeom>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a:solidFill>
                    <a:schemeClr val="bg1"/>
                  </a:solidFill>
                  <a:cs typeface="Arial" pitchFamily="34" charset="0"/>
                </a:rPr>
                <a:t>4</a:t>
              </a:r>
            </a:p>
          </p:txBody>
        </p:sp>
      </p:grpSp>
      <p:sp>
        <p:nvSpPr>
          <p:cNvPr id="56" name="직사각형 3">
            <a:extLst>
              <a:ext uri="{FF2B5EF4-FFF2-40B4-BE49-F238E27FC236}">
                <a16:creationId xmlns:a16="http://schemas.microsoft.com/office/drawing/2014/main" id="{4D4C8104-8729-47ED-BFBD-7D508202954A}"/>
              </a:ext>
            </a:extLst>
          </p:cNvPr>
          <p:cNvSpPr/>
          <p:nvPr/>
        </p:nvSpPr>
        <p:spPr>
          <a:xfrm>
            <a:off x="3310726" y="1457587"/>
            <a:ext cx="5918200" cy="1015663"/>
          </a:xfrm>
          <a:prstGeom prst="rect">
            <a:avLst/>
          </a:prstGeom>
        </p:spPr>
        <p:txBody>
          <a:bodyPr wrap="square">
            <a:spAutoFit/>
          </a:bodyPr>
          <a:lstStyle/>
          <a:p>
            <a:pPr algn="ctr"/>
            <a:r>
              <a:rPr lang="en-US" altLang="ko-KR" sz="2000" b="1">
                <a:solidFill>
                  <a:schemeClr val="tx1">
                    <a:lumMod val="75000"/>
                    <a:lumOff val="25000"/>
                  </a:schemeClr>
                </a:solidFill>
                <a:latin typeface="+mj-lt"/>
              </a:rPr>
              <a:t>Micro module industriel - ECP3 - Dual DDR2</a:t>
            </a:r>
          </a:p>
          <a:p>
            <a:pPr algn="ctr"/>
            <a:r>
              <a:rPr lang="en-US" altLang="ko-KR" sz="2000" b="1">
                <a:solidFill>
                  <a:schemeClr val="tx1">
                    <a:lumMod val="75000"/>
                    <a:lumOff val="25000"/>
                  </a:schemeClr>
                </a:solidFill>
                <a:latin typeface="+mj-lt"/>
              </a:rPr>
              <a:t>HV3 Module</a:t>
            </a:r>
          </a:p>
          <a:p>
            <a:pPr algn="ctr"/>
            <a:endParaRPr lang="en-US" altLang="ko-KR" sz="2000" b="1">
              <a:solidFill>
                <a:schemeClr val="tx1">
                  <a:lumMod val="75000"/>
                  <a:lumOff val="25000"/>
                </a:schemeClr>
              </a:solidFill>
              <a:latin typeface="+mj-lt"/>
            </a:endParaRPr>
          </a:p>
        </p:txBody>
      </p:sp>
      <p:grpSp>
        <p:nvGrpSpPr>
          <p:cNvPr id="33" name="Groupe 32">
            <a:extLst>
              <a:ext uri="{FF2B5EF4-FFF2-40B4-BE49-F238E27FC236}">
                <a16:creationId xmlns:a16="http://schemas.microsoft.com/office/drawing/2014/main" id="{90D9F40E-DD29-43C5-85DE-CEF62F3EA082}"/>
              </a:ext>
            </a:extLst>
          </p:cNvPr>
          <p:cNvGrpSpPr/>
          <p:nvPr/>
        </p:nvGrpSpPr>
        <p:grpSpPr>
          <a:xfrm>
            <a:off x="11384107" y="6086304"/>
            <a:ext cx="512619" cy="526472"/>
            <a:chOff x="6491258" y="5109327"/>
            <a:chExt cx="958096" cy="958096"/>
          </a:xfrm>
        </p:grpSpPr>
        <p:sp>
          <p:nvSpPr>
            <p:cNvPr id="34" name="TextBox 34">
              <a:extLst>
                <a:ext uri="{FF2B5EF4-FFF2-40B4-BE49-F238E27FC236}">
                  <a16:creationId xmlns:a16="http://schemas.microsoft.com/office/drawing/2014/main" id="{9A9C9E1B-A08D-43FF-BA92-9AE26721687C}"/>
                </a:ext>
              </a:extLst>
            </p:cNvPr>
            <p:cNvSpPr txBox="1"/>
            <p:nvPr/>
          </p:nvSpPr>
          <p:spPr>
            <a:xfrm>
              <a:off x="6491258" y="5289231"/>
              <a:ext cx="958096" cy="616115"/>
            </a:xfrm>
            <a:prstGeom prst="rect">
              <a:avLst/>
            </a:prstGeom>
            <a:noFill/>
          </p:spPr>
          <p:txBody>
            <a:bodyPr wrap="square" lIns="108000" rIns="108000" rtlCol="0">
              <a:spAutoFit/>
            </a:bodyPr>
            <a:lstStyle/>
            <a:p>
              <a:pPr algn="ctr"/>
              <a:r>
                <a:rPr lang="en-US" altLang="ko-KR" sz="1600" b="1">
                  <a:cs typeface="Arial" pitchFamily="34" charset="0"/>
                </a:rPr>
                <a:t>38</a:t>
              </a:r>
              <a:endParaRPr lang="ko-KR" altLang="en-US" sz="1600" b="1">
                <a:cs typeface="Arial" pitchFamily="34" charset="0"/>
              </a:endParaRPr>
            </a:p>
          </p:txBody>
        </p:sp>
        <p:sp>
          <p:nvSpPr>
            <p:cNvPr id="40" name="Freeform: Shape 47">
              <a:extLst>
                <a:ext uri="{FF2B5EF4-FFF2-40B4-BE49-F238E27FC236}">
                  <a16:creationId xmlns:a16="http://schemas.microsoft.com/office/drawing/2014/main" id="{C19A7962-1C12-443D-B6E9-D0E7EACB1041}"/>
                </a:ext>
              </a:extLst>
            </p:cNvPr>
            <p:cNvSpPr/>
            <p:nvPr/>
          </p:nvSpPr>
          <p:spPr>
            <a:xfrm>
              <a:off x="6491258" y="5109327"/>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4"/>
            </a:solidFill>
            <a:ln w="9525" cap="flat">
              <a:noFill/>
              <a:prstDash val="solid"/>
              <a:miter/>
            </a:ln>
          </p:spPr>
          <p:txBody>
            <a:bodyPr rtlCol="0" anchor="ctr"/>
            <a:lstStyle/>
            <a:p>
              <a:endParaRPr lang="en-US"/>
            </a:p>
          </p:txBody>
        </p:sp>
      </p:grpSp>
      <p:pic>
        <p:nvPicPr>
          <p:cNvPr id="41" name="Espace réservé du contenu 9">
            <a:extLst>
              <a:ext uri="{FF2B5EF4-FFF2-40B4-BE49-F238E27FC236}">
                <a16:creationId xmlns:a16="http://schemas.microsoft.com/office/drawing/2014/main" id="{81E0D315-929A-4A2F-80B1-CACB6952CA78}"/>
              </a:ext>
            </a:extLst>
          </p:cNvPr>
          <p:cNvPicPr>
            <a:picLocks noChangeAspect="1"/>
          </p:cNvPicPr>
          <p:nvPr/>
        </p:nvPicPr>
        <p:blipFill>
          <a:blip r:embed="rId2"/>
          <a:stretch>
            <a:fillRect/>
          </a:stretch>
        </p:blipFill>
        <p:spPr>
          <a:xfrm>
            <a:off x="6959601" y="2467459"/>
            <a:ext cx="3823538" cy="3618845"/>
          </a:xfrm>
          <a:prstGeom prst="rect">
            <a:avLst/>
          </a:prstGeom>
        </p:spPr>
      </p:pic>
    </p:spTree>
    <p:extLst>
      <p:ext uri="{BB962C8B-B14F-4D97-AF65-F5344CB8AC3E}">
        <p14:creationId xmlns:p14="http://schemas.microsoft.com/office/powerpoint/2010/main" val="3031183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a:t>Norme ISO 15288</a:t>
            </a:r>
          </a:p>
        </p:txBody>
      </p:sp>
      <p:graphicFrame>
        <p:nvGraphicFramePr>
          <p:cNvPr id="3" name="Table 2">
            <a:extLst>
              <a:ext uri="{FF2B5EF4-FFF2-40B4-BE49-F238E27FC236}">
                <a16:creationId xmlns:a16="http://schemas.microsoft.com/office/drawing/2014/main" id="{B8E6D8A1-6BA0-4C1D-B198-804BACE15376}"/>
              </a:ext>
            </a:extLst>
          </p:cNvPr>
          <p:cNvGraphicFramePr>
            <a:graphicFrameLocks noGrp="1"/>
          </p:cNvGraphicFramePr>
          <p:nvPr>
            <p:extLst>
              <p:ext uri="{D42A27DB-BD31-4B8C-83A1-F6EECF244321}">
                <p14:modId xmlns:p14="http://schemas.microsoft.com/office/powerpoint/2010/main" val="2515863996"/>
              </p:ext>
            </p:extLst>
          </p:nvPr>
        </p:nvGraphicFramePr>
        <p:xfrm>
          <a:off x="978489" y="1891558"/>
          <a:ext cx="2223980" cy="4305290"/>
        </p:xfrm>
        <a:graphic>
          <a:graphicData uri="http://schemas.openxmlformats.org/drawingml/2006/table">
            <a:tbl>
              <a:tblPr firstRow="1" bandRow="1">
                <a:tableStyleId>{5940675A-B579-460E-94D1-54222C63F5DA}</a:tableStyleId>
              </a:tblPr>
              <a:tblGrid>
                <a:gridCol w="270845">
                  <a:extLst>
                    <a:ext uri="{9D8B030D-6E8A-4147-A177-3AD203B41FA5}">
                      <a16:colId xmlns:a16="http://schemas.microsoft.com/office/drawing/2014/main" val="20000"/>
                    </a:ext>
                  </a:extLst>
                </a:gridCol>
                <a:gridCol w="1692000">
                  <a:extLst>
                    <a:ext uri="{9D8B030D-6E8A-4147-A177-3AD203B41FA5}">
                      <a16:colId xmlns:a16="http://schemas.microsoft.com/office/drawing/2014/main" val="20001"/>
                    </a:ext>
                  </a:extLst>
                </a:gridCol>
                <a:gridCol w="261135">
                  <a:extLst>
                    <a:ext uri="{9D8B030D-6E8A-4147-A177-3AD203B41FA5}">
                      <a16:colId xmlns:a16="http://schemas.microsoft.com/office/drawing/2014/main" val="20002"/>
                    </a:ext>
                  </a:extLst>
                </a:gridCol>
              </a:tblGrid>
              <a:tr h="481982">
                <a:tc>
                  <a:txBody>
                    <a:bodyPr/>
                    <a:lstStyle/>
                    <a:p>
                      <a:pPr algn="ctr" latinLnBrk="1"/>
                      <a:endParaRPr lang="ko-KR" altLang="en-US" sz="1200">
                        <a:solidFill>
                          <a:schemeClr val="tx1">
                            <a:lumMod val="75000"/>
                            <a:lumOff val="25000"/>
                          </a:schemeClr>
                        </a:solidFill>
                        <a:latin typeface="+mn-lt"/>
                        <a:cs typeface="Arial" pitchFamily="34" charset="0"/>
                      </a:endParaRPr>
                    </a:p>
                  </a:txBody>
                  <a:tcPr>
                    <a:lnL w="38100" cap="flat" cmpd="sng" algn="ctr">
                      <a:solidFill>
                        <a:schemeClr val="accent1"/>
                      </a:solidFill>
                      <a:prstDash val="solid"/>
                      <a:round/>
                      <a:headEnd type="none" w="med" len="med"/>
                      <a:tailEnd type="none" w="med" len="med"/>
                    </a:lnL>
                    <a:lnR w="12700" cmpd="sng">
                      <a:noFill/>
                    </a:lnR>
                    <a:lnT w="381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1">
                          <a:solidFill>
                            <a:schemeClr val="tx1">
                              <a:lumMod val="75000"/>
                              <a:lumOff val="25000"/>
                            </a:schemeClr>
                          </a:solidFill>
                          <a:latin typeface="+mn-lt"/>
                          <a:cs typeface="Arial" pitchFamily="34" charset="0"/>
                        </a:rPr>
                        <a:t>Etape 1</a:t>
                      </a:r>
                    </a:p>
                  </a:txBody>
                  <a:tcPr anchor="ctr">
                    <a:lnL w="12700" cmpd="sng">
                      <a:noFill/>
                    </a:lnL>
                    <a:lnR w="12700" cmpd="sng">
                      <a:noFill/>
                    </a:lnR>
                    <a:lnT w="381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latinLnBrk="1"/>
                      <a:endParaRPr lang="ko-KR" altLang="en-US" sz="1800">
                        <a:solidFill>
                          <a:schemeClr val="tx1">
                            <a:lumMod val="75000"/>
                            <a:lumOff val="25000"/>
                          </a:schemeClr>
                        </a:solidFill>
                        <a:latin typeface="+mn-lt"/>
                        <a:cs typeface="Arial" pitchFamily="34" charset="0"/>
                      </a:endParaRPr>
                    </a:p>
                  </a:txBody>
                  <a:tcPr anchor="ctr">
                    <a:lnL w="12700" cmpd="sng">
                      <a:noFill/>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675776">
                <a:tc>
                  <a:txBody>
                    <a:bodyPr/>
                    <a:lstStyle/>
                    <a:p>
                      <a:pPr algn="ctr" latinLnBrk="1"/>
                      <a:endParaRPr lang="ko-KR" altLang="en-US" sz="1200">
                        <a:solidFill>
                          <a:schemeClr val="tx1">
                            <a:lumMod val="75000"/>
                            <a:lumOff val="25000"/>
                          </a:schemeClr>
                        </a:solidFill>
                        <a:latin typeface="+mn-lt"/>
                        <a:cs typeface="Arial" pitchFamily="34" charset="0"/>
                      </a:endParaRPr>
                    </a:p>
                  </a:txBody>
                  <a:tcPr>
                    <a:lnL w="38100" cap="flat" cmpd="sng" algn="ctr">
                      <a:solidFill>
                        <a:schemeClr val="accent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400" b="1">
                        <a:solidFill>
                          <a:schemeClr val="tx1">
                            <a:lumMod val="75000"/>
                            <a:lumOff val="25000"/>
                          </a:schemeClr>
                        </a:solidFill>
                        <a:latin typeface="+mn-lt"/>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b="1">
                        <a:solidFill>
                          <a:schemeClr val="tx1">
                            <a:lumMod val="75000"/>
                            <a:lumOff val="25000"/>
                          </a:schemeClr>
                        </a:solidFill>
                        <a:latin typeface="+mn-lt"/>
                        <a:cs typeface="Arial" pitchFamily="34" charset="0"/>
                      </a:endParaRPr>
                    </a:p>
                  </a:txBody>
                  <a:tcPr anchor="ctr">
                    <a:lnL w="12700" cmpd="sng">
                      <a:noFill/>
                    </a:lnL>
                    <a:lnR w="38100" cap="flat" cmpd="sng" algn="ctr">
                      <a:solidFill>
                        <a:schemeClr val="accent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14400">
                <a:tc>
                  <a:txBody>
                    <a:bodyPr/>
                    <a:lstStyle/>
                    <a:p>
                      <a:pPr algn="ctr" latinLnBrk="1"/>
                      <a:endParaRPr lang="ko-KR" altLang="en-US" sz="1200">
                        <a:solidFill>
                          <a:schemeClr val="tx1">
                            <a:lumMod val="75000"/>
                            <a:lumOff val="25000"/>
                          </a:schemeClr>
                        </a:solidFill>
                        <a:latin typeface="+mn-lt"/>
                        <a:cs typeface="Arial" pitchFamily="34" charset="0"/>
                      </a:endParaRPr>
                    </a:p>
                  </a:txBody>
                  <a:tcPr>
                    <a:lnL w="38100" cap="flat" cmpd="sng" algn="ctr">
                      <a:solidFill>
                        <a:schemeClr val="accent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endParaRPr lang="en-US" altLang="ko-KR" sz="1200" b="1">
                        <a:solidFill>
                          <a:schemeClr val="tx1">
                            <a:lumMod val="75000"/>
                            <a:lumOff val="25000"/>
                          </a:schemeClr>
                        </a:solidFill>
                        <a:latin typeface="+mn-lt"/>
                        <a:cs typeface="Arial" pitchFamily="34" charset="0"/>
                      </a:endParaRPr>
                    </a:p>
                    <a:p>
                      <a:pPr algn="ctr" latinLnBrk="1"/>
                      <a:r>
                        <a:rPr lang="en-US" altLang="ko-KR" sz="1400" b="1">
                          <a:solidFill>
                            <a:schemeClr val="tx1">
                              <a:lumMod val="75000"/>
                              <a:lumOff val="25000"/>
                            </a:schemeClr>
                          </a:solidFill>
                          <a:latin typeface="+mn-lt"/>
                          <a:cs typeface="Arial" pitchFamily="34" charset="0"/>
                        </a:rPr>
                        <a:t>Suciter les besoins des parties prenantes</a:t>
                      </a:r>
                      <a:endParaRPr lang="ko-KR" altLang="en-US" sz="1400">
                        <a:solidFill>
                          <a:schemeClr val="tx1">
                            <a:lumMod val="75000"/>
                            <a:lumOff val="25000"/>
                          </a:schemeClr>
                        </a:solidFill>
                        <a:latin typeface="+mn-lt"/>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endParaRPr lang="ko-KR" altLang="en-US" sz="1200">
                        <a:solidFill>
                          <a:schemeClr val="tx1">
                            <a:lumMod val="75000"/>
                            <a:lumOff val="25000"/>
                          </a:schemeClr>
                        </a:solidFill>
                        <a:latin typeface="+mn-lt"/>
                        <a:cs typeface="Arial" pitchFamily="34" charset="0"/>
                      </a:endParaRPr>
                    </a:p>
                  </a:txBody>
                  <a:tcPr anchor="ctr">
                    <a:lnL w="12700" cmpd="sng">
                      <a:noFill/>
                    </a:lnL>
                    <a:lnR w="38100" cap="flat" cmpd="sng" algn="ctr">
                      <a:solidFill>
                        <a:schemeClr val="accent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349212">
                <a:tc>
                  <a:txBody>
                    <a:bodyPr/>
                    <a:lstStyle/>
                    <a:p>
                      <a:pPr algn="ctr" latinLnBrk="1"/>
                      <a:endParaRPr lang="ko-KR" altLang="en-US" sz="1200">
                        <a:solidFill>
                          <a:schemeClr val="tx1">
                            <a:lumMod val="75000"/>
                            <a:lumOff val="25000"/>
                          </a:schemeClr>
                        </a:solidFill>
                        <a:latin typeface="+mn-lt"/>
                        <a:cs typeface="Arial" pitchFamily="34" charset="0"/>
                      </a:endParaRPr>
                    </a:p>
                  </a:txBody>
                  <a:tcPr>
                    <a:lnL w="38100" cap="flat" cmpd="sng" algn="ctr">
                      <a:solidFill>
                        <a:schemeClr val="accent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ko-KR" sz="1200">
                          <a:solidFill>
                            <a:schemeClr val="tx1">
                              <a:lumMod val="75000"/>
                              <a:lumOff val="25000"/>
                            </a:schemeClr>
                          </a:solidFill>
                          <a:latin typeface="+mn-lt"/>
                          <a:cs typeface="Arial" pitchFamily="34" charset="0"/>
                        </a:rPr>
                        <a:t>Identification des parties prenantes.</a:t>
                      </a:r>
                    </a:p>
                    <a:p>
                      <a:pPr algn="ctr"/>
                      <a:endParaRPr lang="en-US" altLang="ko-KR" sz="1200">
                        <a:solidFill>
                          <a:schemeClr val="tx1">
                            <a:lumMod val="75000"/>
                            <a:lumOff val="25000"/>
                          </a:schemeClr>
                        </a:solidFill>
                        <a:latin typeface="+mn-lt"/>
                        <a:cs typeface="Arial" pitchFamily="34" charset="0"/>
                      </a:endParaRPr>
                    </a:p>
                    <a:p>
                      <a:pPr algn="ctr"/>
                      <a:r>
                        <a:rPr lang="en-US" altLang="ko-KR" sz="1200">
                          <a:solidFill>
                            <a:schemeClr val="tx1">
                              <a:lumMod val="75000"/>
                              <a:lumOff val="25000"/>
                            </a:schemeClr>
                          </a:solidFill>
                          <a:latin typeface="+mn-lt"/>
                          <a:cs typeface="Arial" pitchFamily="34" charset="0"/>
                        </a:rPr>
                        <a:t>Suciter les besoins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endParaRPr lang="ko-KR" altLang="en-US" sz="1200">
                        <a:solidFill>
                          <a:schemeClr val="tx1">
                            <a:lumMod val="75000"/>
                            <a:lumOff val="25000"/>
                          </a:schemeClr>
                        </a:solidFill>
                        <a:latin typeface="+mn-lt"/>
                        <a:cs typeface="Arial" pitchFamily="34" charset="0"/>
                      </a:endParaRPr>
                    </a:p>
                  </a:txBody>
                  <a:tcPr anchor="ctr">
                    <a:lnL w="12700" cmpd="sng">
                      <a:noFill/>
                    </a:lnL>
                    <a:lnR w="38100" cap="flat" cmpd="sng" algn="ctr">
                      <a:solidFill>
                        <a:schemeClr val="accent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74320">
                <a:tc>
                  <a:txBody>
                    <a:bodyPr/>
                    <a:lstStyle/>
                    <a:p>
                      <a:pPr algn="ctr" latinLnBrk="1"/>
                      <a:endParaRPr lang="ko-KR" altLang="en-US" sz="1200">
                        <a:solidFill>
                          <a:schemeClr val="tx1">
                            <a:lumMod val="75000"/>
                            <a:lumOff val="25000"/>
                          </a:schemeClr>
                        </a:solidFill>
                        <a:latin typeface="+mn-lt"/>
                        <a:cs typeface="Arial" pitchFamily="34" charset="0"/>
                      </a:endParaRPr>
                    </a:p>
                  </a:txBody>
                  <a:tcPr>
                    <a:lnL w="38100" cap="flat" cmpd="sng" algn="ctr">
                      <a:solidFill>
                        <a:schemeClr val="accent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endParaRPr lang="ko-KR" altLang="en-US" sz="1200">
                        <a:solidFill>
                          <a:schemeClr val="tx1">
                            <a:lumMod val="75000"/>
                            <a:lumOff val="25000"/>
                          </a:schemeClr>
                        </a:solidFill>
                        <a:latin typeface="+mn-lt"/>
                        <a:cs typeface="Arial" pitchFamily="34" charset="0"/>
                      </a:endParaRPr>
                    </a:p>
                  </a:txBody>
                  <a:tcPr anchor="ctr">
                    <a:lnL w="12700" cmpd="sng">
                      <a:noFill/>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endParaRPr lang="ko-KR" altLang="en-US" sz="1200">
                        <a:solidFill>
                          <a:schemeClr val="tx1">
                            <a:lumMod val="75000"/>
                            <a:lumOff val="25000"/>
                          </a:schemeClr>
                        </a:solidFill>
                        <a:latin typeface="+mn-lt"/>
                        <a:cs typeface="Arial" pitchFamily="34" charset="0"/>
                      </a:endParaRPr>
                    </a:p>
                  </a:txBody>
                  <a:tcPr anchor="ctr">
                    <a:lnL w="12700" cmpd="sng">
                      <a:noFill/>
                    </a:lnL>
                    <a:lnR w="38100" cap="flat" cmpd="sng" algn="ctr">
                      <a:solidFill>
                        <a:schemeClr val="accent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35280">
                <a:tc>
                  <a:txBody>
                    <a:bodyPr/>
                    <a:lstStyle/>
                    <a:p>
                      <a:pPr algn="ctr" latinLnBrk="1"/>
                      <a:endParaRPr lang="ko-KR" altLang="en-US" sz="1200">
                        <a:solidFill>
                          <a:schemeClr val="tx1">
                            <a:lumMod val="75000"/>
                            <a:lumOff val="25000"/>
                          </a:schemeClr>
                        </a:solidFill>
                        <a:latin typeface="+mn-lt"/>
                        <a:cs typeface="Arial" pitchFamily="34" charset="0"/>
                      </a:endParaRPr>
                    </a:p>
                  </a:txBody>
                  <a:tcPr>
                    <a:lnL w="38100" cap="flat" cmpd="sng" algn="ctr">
                      <a:solidFill>
                        <a:schemeClr val="accent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latinLnBrk="1"/>
                      <a:endParaRPr lang="ko-KR" altLang="en-US" sz="1600" b="1">
                        <a:solidFill>
                          <a:schemeClr val="bg1"/>
                        </a:solidFill>
                        <a:latin typeface="+mn-lt"/>
                        <a:cs typeface="Arial" pitchFamily="34"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latinLnBrk="1"/>
                      <a:endParaRPr lang="ko-KR" altLang="en-US" sz="1600" b="1">
                        <a:solidFill>
                          <a:schemeClr val="tx1">
                            <a:lumMod val="75000"/>
                            <a:lumOff val="25000"/>
                          </a:schemeClr>
                        </a:solidFill>
                        <a:latin typeface="+mn-lt"/>
                        <a:cs typeface="Arial" pitchFamily="34" charset="0"/>
                      </a:endParaRPr>
                    </a:p>
                  </a:txBody>
                  <a:tcPr anchor="ctr">
                    <a:lnL w="28575" cap="flat" cmpd="sng" algn="ctr">
                      <a:solidFill>
                        <a:schemeClr val="bg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274320">
                <a:tc>
                  <a:txBody>
                    <a:bodyPr/>
                    <a:lstStyle/>
                    <a:p>
                      <a:pPr algn="ctr" latinLnBrk="1"/>
                      <a:endParaRPr lang="ko-KR" altLang="en-US" sz="1200">
                        <a:solidFill>
                          <a:schemeClr val="tx1">
                            <a:lumMod val="75000"/>
                            <a:lumOff val="25000"/>
                          </a:schemeClr>
                        </a:solidFill>
                        <a:latin typeface="+mn-lt"/>
                        <a:cs typeface="Arial" pitchFamily="34" charset="0"/>
                      </a:endParaRPr>
                    </a:p>
                  </a:txBody>
                  <a:tcPr>
                    <a:lnL w="38100" cap="flat" cmpd="sng" algn="ctr">
                      <a:solidFill>
                        <a:schemeClr val="accent1"/>
                      </a:solidFill>
                      <a:prstDash val="solid"/>
                      <a:round/>
                      <a:headEnd type="none" w="med" len="med"/>
                      <a:tailEnd type="none" w="med" len="med"/>
                    </a:lnL>
                    <a:lnR w="12700" cmpd="sng">
                      <a:noFill/>
                    </a:lnR>
                    <a:lnT w="12700" cmpd="sng">
                      <a:noFill/>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endParaRPr lang="ko-KR" altLang="en-US" sz="1200">
                        <a:solidFill>
                          <a:schemeClr val="tx1">
                            <a:lumMod val="75000"/>
                            <a:lumOff val="25000"/>
                          </a:schemeClr>
                        </a:solidFill>
                        <a:latin typeface="+mn-lt"/>
                        <a:cs typeface="Arial" pitchFamily="34" charset="0"/>
                      </a:endParaRPr>
                    </a:p>
                  </a:txBody>
                  <a:tcPr anchor="ctr">
                    <a:lnL w="12700" cmpd="sng">
                      <a:noFill/>
                    </a:lnL>
                    <a:lnR w="12700" cmpd="sng">
                      <a:noFill/>
                    </a:lnR>
                    <a:lnT w="28575" cap="flat" cmpd="sng" algn="ctr">
                      <a:solidFill>
                        <a:schemeClr val="bg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endParaRPr lang="ko-KR" altLang="en-US" sz="1200">
                        <a:solidFill>
                          <a:schemeClr val="tx1">
                            <a:lumMod val="75000"/>
                            <a:lumOff val="25000"/>
                          </a:schemeClr>
                        </a:solidFill>
                        <a:latin typeface="+mn-lt"/>
                        <a:cs typeface="Arial" pitchFamily="34" charset="0"/>
                      </a:endParaRPr>
                    </a:p>
                  </a:txBody>
                  <a:tcPr anchor="ctr">
                    <a:lnL w="12700" cmpd="sng">
                      <a:noFill/>
                    </a:lnL>
                    <a:lnR w="38100" cap="flat" cmpd="sng" algn="ctr">
                      <a:solidFill>
                        <a:schemeClr val="accent1"/>
                      </a:solidFill>
                      <a:prstDash val="solid"/>
                      <a:round/>
                      <a:headEnd type="none" w="med" len="med"/>
                      <a:tailEnd type="none" w="med" len="med"/>
                    </a:lnR>
                    <a:lnT w="12700" cmpd="sng">
                      <a:noFill/>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graphicFrame>
        <p:nvGraphicFramePr>
          <p:cNvPr id="4" name="Table 3">
            <a:extLst>
              <a:ext uri="{FF2B5EF4-FFF2-40B4-BE49-F238E27FC236}">
                <a16:creationId xmlns:a16="http://schemas.microsoft.com/office/drawing/2014/main" id="{C35D108C-2E0A-4603-8553-20CD4360646F}"/>
              </a:ext>
            </a:extLst>
          </p:cNvPr>
          <p:cNvGraphicFramePr>
            <a:graphicFrameLocks noGrp="1"/>
          </p:cNvGraphicFramePr>
          <p:nvPr>
            <p:extLst>
              <p:ext uri="{D42A27DB-BD31-4B8C-83A1-F6EECF244321}">
                <p14:modId xmlns:p14="http://schemas.microsoft.com/office/powerpoint/2010/main" val="312410982"/>
              </p:ext>
            </p:extLst>
          </p:nvPr>
        </p:nvGraphicFramePr>
        <p:xfrm>
          <a:off x="4829916" y="1891557"/>
          <a:ext cx="2223980" cy="4457983"/>
        </p:xfrm>
        <a:graphic>
          <a:graphicData uri="http://schemas.openxmlformats.org/drawingml/2006/table">
            <a:tbl>
              <a:tblPr firstRow="1" bandRow="1">
                <a:tableStyleId>{5940675A-B579-460E-94D1-54222C63F5DA}</a:tableStyleId>
              </a:tblPr>
              <a:tblGrid>
                <a:gridCol w="270845">
                  <a:extLst>
                    <a:ext uri="{9D8B030D-6E8A-4147-A177-3AD203B41FA5}">
                      <a16:colId xmlns:a16="http://schemas.microsoft.com/office/drawing/2014/main" val="20000"/>
                    </a:ext>
                  </a:extLst>
                </a:gridCol>
                <a:gridCol w="1692000">
                  <a:extLst>
                    <a:ext uri="{9D8B030D-6E8A-4147-A177-3AD203B41FA5}">
                      <a16:colId xmlns:a16="http://schemas.microsoft.com/office/drawing/2014/main" val="20001"/>
                    </a:ext>
                  </a:extLst>
                </a:gridCol>
                <a:gridCol w="261135">
                  <a:extLst>
                    <a:ext uri="{9D8B030D-6E8A-4147-A177-3AD203B41FA5}">
                      <a16:colId xmlns:a16="http://schemas.microsoft.com/office/drawing/2014/main" val="20002"/>
                    </a:ext>
                  </a:extLst>
                </a:gridCol>
              </a:tblGrid>
              <a:tr h="460095">
                <a:tc>
                  <a:txBody>
                    <a:bodyPr/>
                    <a:lstStyle/>
                    <a:p>
                      <a:pPr algn="ctr" latinLnBrk="1"/>
                      <a:endParaRPr lang="ko-KR" altLang="en-US" sz="1200">
                        <a:solidFill>
                          <a:schemeClr val="tx1">
                            <a:lumMod val="75000"/>
                            <a:lumOff val="25000"/>
                          </a:schemeClr>
                        </a:solidFill>
                        <a:latin typeface="+mn-lt"/>
                        <a:cs typeface="Arial" pitchFamily="34" charset="0"/>
                      </a:endParaRPr>
                    </a:p>
                  </a:txBody>
                  <a:tcPr>
                    <a:lnL w="38100" cap="flat" cmpd="sng" algn="ctr">
                      <a:solidFill>
                        <a:schemeClr val="accent2"/>
                      </a:solidFill>
                      <a:prstDash val="solid"/>
                      <a:round/>
                      <a:headEnd type="none" w="med" len="med"/>
                      <a:tailEnd type="none" w="med" len="med"/>
                    </a:lnL>
                    <a:lnR w="12700" cmpd="sng">
                      <a:noFill/>
                    </a:lnR>
                    <a:lnT w="38100"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1">
                          <a:solidFill>
                            <a:schemeClr val="tx1">
                              <a:lumMod val="75000"/>
                              <a:lumOff val="25000"/>
                            </a:schemeClr>
                          </a:solidFill>
                          <a:latin typeface="+mn-lt"/>
                          <a:cs typeface="Arial" pitchFamily="34" charset="0"/>
                        </a:rPr>
                        <a:t>Etape 2</a:t>
                      </a:r>
                    </a:p>
                  </a:txBody>
                  <a:tcPr anchor="ctr">
                    <a:lnL w="12700" cmpd="sng">
                      <a:noFill/>
                    </a:lnL>
                    <a:lnR w="12700" cmpd="sng">
                      <a:noFill/>
                    </a:lnR>
                    <a:lnT w="38100"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latinLnBrk="1"/>
                      <a:endParaRPr lang="ko-KR" altLang="en-US" sz="1800">
                        <a:solidFill>
                          <a:schemeClr val="tx1">
                            <a:lumMod val="75000"/>
                            <a:lumOff val="25000"/>
                          </a:schemeClr>
                        </a:solidFill>
                        <a:latin typeface="+mn-lt"/>
                        <a:cs typeface="Arial" pitchFamily="34" charset="0"/>
                      </a:endParaRPr>
                    </a:p>
                  </a:txBody>
                  <a:tcPr anchor="ctr">
                    <a:lnL w="12700" cmpd="sng">
                      <a:noFill/>
                    </a:lnL>
                    <a:lnR w="38100" cap="flat" cmpd="sng" algn="ctr">
                      <a:solidFill>
                        <a:schemeClr val="accent2"/>
                      </a:solidFill>
                      <a:prstDash val="solid"/>
                      <a:round/>
                      <a:headEnd type="none" w="med" len="med"/>
                      <a:tailEnd type="none" w="med" len="med"/>
                    </a:lnR>
                    <a:lnT w="38100"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645088">
                <a:tc>
                  <a:txBody>
                    <a:bodyPr/>
                    <a:lstStyle/>
                    <a:p>
                      <a:pPr algn="ctr" latinLnBrk="1"/>
                      <a:endParaRPr lang="ko-KR" altLang="en-US" sz="1200">
                        <a:solidFill>
                          <a:schemeClr val="tx1">
                            <a:lumMod val="75000"/>
                            <a:lumOff val="25000"/>
                          </a:schemeClr>
                        </a:solidFill>
                        <a:latin typeface="+mn-lt"/>
                        <a:cs typeface="Arial" pitchFamily="34" charset="0"/>
                      </a:endParaRPr>
                    </a:p>
                  </a:txBody>
                  <a:tcPr>
                    <a:lnL w="38100" cap="flat" cmpd="sng" algn="ctr">
                      <a:solidFill>
                        <a:schemeClr val="accent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400" b="1">
                        <a:solidFill>
                          <a:schemeClr val="tx1">
                            <a:lumMod val="75000"/>
                            <a:lumOff val="25000"/>
                          </a:schemeClr>
                        </a:solidFill>
                        <a:latin typeface="+mn-lt"/>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b="1">
                        <a:solidFill>
                          <a:schemeClr val="tx1">
                            <a:lumMod val="75000"/>
                            <a:lumOff val="25000"/>
                          </a:schemeClr>
                        </a:solidFill>
                        <a:latin typeface="+mn-lt"/>
                        <a:cs typeface="Arial" pitchFamily="34" charset="0"/>
                      </a:endParaRPr>
                    </a:p>
                  </a:txBody>
                  <a:tcPr anchor="ctr">
                    <a:lnL w="12700" cmpd="sng">
                      <a:noFill/>
                    </a:lnL>
                    <a:lnR w="38100"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11560">
                <a:tc>
                  <a:txBody>
                    <a:bodyPr/>
                    <a:lstStyle/>
                    <a:p>
                      <a:pPr algn="ctr" latinLnBrk="1"/>
                      <a:endParaRPr lang="ko-KR" altLang="en-US" sz="1200">
                        <a:solidFill>
                          <a:schemeClr val="tx1">
                            <a:lumMod val="75000"/>
                            <a:lumOff val="25000"/>
                          </a:schemeClr>
                        </a:solidFill>
                        <a:latin typeface="+mn-lt"/>
                        <a:cs typeface="Arial" pitchFamily="34" charset="0"/>
                      </a:endParaRPr>
                    </a:p>
                  </a:txBody>
                  <a:tcPr>
                    <a:lnL w="38100" cap="flat" cmpd="sng" algn="ctr">
                      <a:solidFill>
                        <a:schemeClr val="accent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endParaRPr lang="en-US" altLang="ko-KR" sz="1200" b="1">
                        <a:solidFill>
                          <a:schemeClr val="tx1">
                            <a:lumMod val="75000"/>
                            <a:lumOff val="25000"/>
                          </a:schemeClr>
                        </a:solidFill>
                        <a:latin typeface="+mn-lt"/>
                        <a:cs typeface="Arial" pitchFamily="34" charset="0"/>
                      </a:endParaRPr>
                    </a:p>
                    <a:p>
                      <a:pPr algn="ctr" latinLnBrk="1"/>
                      <a:r>
                        <a:rPr lang="en-US" altLang="ko-KR" sz="1400" b="1">
                          <a:solidFill>
                            <a:schemeClr val="tx1">
                              <a:lumMod val="75000"/>
                              <a:lumOff val="25000"/>
                            </a:schemeClr>
                          </a:solidFill>
                          <a:latin typeface="+mn-lt"/>
                          <a:cs typeface="Arial" pitchFamily="34" charset="0"/>
                        </a:rPr>
                        <a:t>Définir les besoins des parties prenantes</a:t>
                      </a:r>
                      <a:endParaRPr lang="ko-KR" altLang="en-US" sz="1400">
                        <a:solidFill>
                          <a:schemeClr val="tx1">
                            <a:lumMod val="75000"/>
                            <a:lumOff val="25000"/>
                          </a:schemeClr>
                        </a:solidFill>
                        <a:latin typeface="+mn-lt"/>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endParaRPr lang="ko-KR" altLang="en-US" sz="1200">
                        <a:solidFill>
                          <a:schemeClr val="tx1">
                            <a:lumMod val="75000"/>
                            <a:lumOff val="25000"/>
                          </a:schemeClr>
                        </a:solidFill>
                        <a:latin typeface="+mn-lt"/>
                        <a:cs typeface="Arial" pitchFamily="34" charset="0"/>
                      </a:endParaRPr>
                    </a:p>
                  </a:txBody>
                  <a:tcPr anchor="ctr">
                    <a:lnL w="12700" cmpd="sng">
                      <a:noFill/>
                    </a:lnL>
                    <a:lnR w="38100"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549653">
                <a:tc>
                  <a:txBody>
                    <a:bodyPr/>
                    <a:lstStyle/>
                    <a:p>
                      <a:pPr algn="ctr" latinLnBrk="1"/>
                      <a:endParaRPr lang="ko-KR" altLang="en-US" sz="1200">
                        <a:solidFill>
                          <a:schemeClr val="tx1">
                            <a:lumMod val="75000"/>
                            <a:lumOff val="25000"/>
                          </a:schemeClr>
                        </a:solidFill>
                        <a:latin typeface="+mn-lt"/>
                        <a:cs typeface="Arial" pitchFamily="34" charset="0"/>
                      </a:endParaRPr>
                    </a:p>
                  </a:txBody>
                  <a:tcPr>
                    <a:lnL w="38100" cap="flat" cmpd="sng" algn="ctr">
                      <a:solidFill>
                        <a:schemeClr val="accent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ko-KR" sz="1200">
                          <a:solidFill>
                            <a:schemeClr val="tx1">
                              <a:lumMod val="75000"/>
                              <a:lumOff val="25000"/>
                            </a:schemeClr>
                          </a:solidFill>
                          <a:latin typeface="+mn-lt"/>
                          <a:cs typeface="Arial" pitchFamily="34" charset="0"/>
                        </a:rPr>
                        <a:t>Identifier les interactions du système.</a:t>
                      </a:r>
                    </a:p>
                    <a:p>
                      <a:pPr algn="ctr"/>
                      <a:endParaRPr lang="en-US" altLang="ko-KR" sz="1200">
                        <a:solidFill>
                          <a:schemeClr val="tx1">
                            <a:lumMod val="75000"/>
                            <a:lumOff val="25000"/>
                          </a:schemeClr>
                        </a:solidFill>
                        <a:latin typeface="+mn-lt"/>
                        <a:cs typeface="Arial" pitchFamily="34" charset="0"/>
                      </a:endParaRPr>
                    </a:p>
                    <a:p>
                      <a:pPr algn="ctr"/>
                      <a:r>
                        <a:rPr lang="en-US" altLang="ko-KR" sz="1200">
                          <a:solidFill>
                            <a:schemeClr val="tx1">
                              <a:lumMod val="75000"/>
                              <a:lumOff val="25000"/>
                            </a:schemeClr>
                          </a:solidFill>
                          <a:latin typeface="+mn-lt"/>
                          <a:cs typeface="Arial" pitchFamily="34" charset="0"/>
                        </a:rPr>
                        <a:t>Spécifier les besoins.</a:t>
                      </a:r>
                    </a:p>
                    <a:p>
                      <a:pPr algn="ctr"/>
                      <a:endParaRPr lang="en-US" altLang="ko-KR" sz="1200">
                        <a:solidFill>
                          <a:schemeClr val="tx1">
                            <a:lumMod val="75000"/>
                            <a:lumOff val="25000"/>
                          </a:schemeClr>
                        </a:solidFill>
                        <a:latin typeface="+mn-lt"/>
                        <a:cs typeface="Arial" pitchFamily="34" charset="0"/>
                      </a:endParaRPr>
                    </a:p>
                    <a:p>
                      <a:pPr algn="ctr"/>
                      <a:r>
                        <a:rPr lang="en-US" altLang="ko-KR" sz="1200">
                          <a:solidFill>
                            <a:schemeClr val="tx1">
                              <a:lumMod val="75000"/>
                              <a:lumOff val="25000"/>
                            </a:schemeClr>
                          </a:solidFill>
                          <a:latin typeface="+mn-lt"/>
                          <a:cs typeface="Arial" pitchFamily="34" charset="0"/>
                        </a:rPr>
                        <a:t>Définir des sequences d’activités (scenarios)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endParaRPr lang="ko-KR" altLang="en-US" sz="1200">
                        <a:solidFill>
                          <a:schemeClr val="tx1">
                            <a:lumMod val="75000"/>
                            <a:lumOff val="25000"/>
                          </a:schemeClr>
                        </a:solidFill>
                        <a:latin typeface="+mn-lt"/>
                        <a:cs typeface="Arial" pitchFamily="34" charset="0"/>
                      </a:endParaRPr>
                    </a:p>
                  </a:txBody>
                  <a:tcPr anchor="ctr">
                    <a:lnL w="12700" cmpd="sng">
                      <a:noFill/>
                    </a:lnL>
                    <a:lnR w="38100"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73468">
                <a:tc>
                  <a:txBody>
                    <a:bodyPr/>
                    <a:lstStyle/>
                    <a:p>
                      <a:pPr algn="ctr" latinLnBrk="1"/>
                      <a:endParaRPr lang="ko-KR" altLang="en-US" sz="1200">
                        <a:solidFill>
                          <a:schemeClr val="tx1">
                            <a:lumMod val="75000"/>
                            <a:lumOff val="25000"/>
                          </a:schemeClr>
                        </a:solidFill>
                        <a:latin typeface="+mn-lt"/>
                        <a:cs typeface="Arial" pitchFamily="34" charset="0"/>
                      </a:endParaRPr>
                    </a:p>
                  </a:txBody>
                  <a:tcPr>
                    <a:lnL w="38100" cap="flat" cmpd="sng" algn="ctr">
                      <a:solidFill>
                        <a:schemeClr val="accent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endParaRPr lang="ko-KR" altLang="en-US" sz="1200">
                        <a:solidFill>
                          <a:schemeClr val="tx1">
                            <a:lumMod val="75000"/>
                            <a:lumOff val="25000"/>
                          </a:schemeClr>
                        </a:solidFill>
                        <a:latin typeface="+mn-lt"/>
                        <a:cs typeface="Arial" pitchFamily="34" charset="0"/>
                      </a:endParaRPr>
                    </a:p>
                  </a:txBody>
                  <a:tcPr anchor="ctr">
                    <a:lnL w="12700" cmpd="sng">
                      <a:noFill/>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endParaRPr lang="ko-KR" altLang="en-US" sz="1200">
                        <a:solidFill>
                          <a:schemeClr val="tx1">
                            <a:lumMod val="75000"/>
                            <a:lumOff val="25000"/>
                          </a:schemeClr>
                        </a:solidFill>
                        <a:latin typeface="+mn-lt"/>
                        <a:cs typeface="Arial" pitchFamily="34" charset="0"/>
                      </a:endParaRPr>
                    </a:p>
                  </a:txBody>
                  <a:tcPr anchor="ctr">
                    <a:lnL w="12700" cmpd="sng">
                      <a:noFill/>
                    </a:lnL>
                    <a:lnR w="38100"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34239">
                <a:tc>
                  <a:txBody>
                    <a:bodyPr/>
                    <a:lstStyle/>
                    <a:p>
                      <a:pPr algn="ctr" latinLnBrk="1"/>
                      <a:endParaRPr lang="ko-KR" altLang="en-US" sz="1200">
                        <a:solidFill>
                          <a:schemeClr val="tx1">
                            <a:lumMod val="75000"/>
                            <a:lumOff val="25000"/>
                          </a:schemeClr>
                        </a:solidFill>
                        <a:latin typeface="+mn-lt"/>
                        <a:cs typeface="Arial" pitchFamily="34" charset="0"/>
                      </a:endParaRPr>
                    </a:p>
                  </a:txBody>
                  <a:tcPr>
                    <a:lnL w="38100" cap="flat" cmpd="sng" algn="ctr">
                      <a:solidFill>
                        <a:schemeClr val="accent2"/>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latinLnBrk="1"/>
                      <a:endParaRPr lang="ko-KR" altLang="en-US" sz="1600" b="1">
                        <a:solidFill>
                          <a:schemeClr val="bg1"/>
                        </a:solidFill>
                        <a:latin typeface="+mn-lt"/>
                        <a:cs typeface="Arial" pitchFamily="34"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latinLnBrk="1"/>
                      <a:endParaRPr lang="ko-KR" altLang="en-US" sz="1600" b="1">
                        <a:solidFill>
                          <a:schemeClr val="tx1">
                            <a:lumMod val="75000"/>
                            <a:lumOff val="25000"/>
                          </a:schemeClr>
                        </a:solidFill>
                        <a:latin typeface="+mn-lt"/>
                        <a:cs typeface="Arial" pitchFamily="34" charset="0"/>
                      </a:endParaRPr>
                    </a:p>
                  </a:txBody>
                  <a:tcPr anchor="ctr">
                    <a:lnL w="28575" cap="flat" cmpd="sng" algn="ctr">
                      <a:solidFill>
                        <a:schemeClr val="bg1"/>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273468">
                <a:tc>
                  <a:txBody>
                    <a:bodyPr/>
                    <a:lstStyle/>
                    <a:p>
                      <a:pPr algn="ctr" latinLnBrk="1"/>
                      <a:endParaRPr lang="ko-KR" altLang="en-US" sz="1200">
                        <a:solidFill>
                          <a:schemeClr val="tx1">
                            <a:lumMod val="75000"/>
                            <a:lumOff val="25000"/>
                          </a:schemeClr>
                        </a:solidFill>
                        <a:latin typeface="+mn-lt"/>
                        <a:cs typeface="Arial" pitchFamily="34" charset="0"/>
                      </a:endParaRPr>
                    </a:p>
                  </a:txBody>
                  <a:tcPr>
                    <a:lnL w="38100" cap="flat" cmpd="sng" algn="ctr">
                      <a:solidFill>
                        <a:schemeClr val="accent2"/>
                      </a:solidFill>
                      <a:prstDash val="solid"/>
                      <a:round/>
                      <a:headEnd type="none" w="med" len="med"/>
                      <a:tailEnd type="none" w="med" len="med"/>
                    </a:lnL>
                    <a:lnR w="12700" cmpd="sng">
                      <a:noFill/>
                    </a:lnR>
                    <a:lnT w="12700" cmpd="sng">
                      <a:noFill/>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endParaRPr lang="ko-KR" altLang="en-US" sz="1200">
                        <a:solidFill>
                          <a:schemeClr val="tx1">
                            <a:lumMod val="75000"/>
                            <a:lumOff val="25000"/>
                          </a:schemeClr>
                        </a:solidFill>
                        <a:latin typeface="+mn-lt"/>
                        <a:cs typeface="Arial" pitchFamily="34" charset="0"/>
                      </a:endParaRPr>
                    </a:p>
                  </a:txBody>
                  <a:tcPr anchor="ctr">
                    <a:lnL w="12700" cmpd="sng">
                      <a:noFill/>
                    </a:lnL>
                    <a:lnR w="12700" cmpd="sng">
                      <a:noFill/>
                    </a:lnR>
                    <a:lnT w="28575" cap="flat" cmpd="sng" algn="ctr">
                      <a:solidFill>
                        <a:schemeClr val="bg1"/>
                      </a:solidFill>
                      <a:prstDash val="solid"/>
                      <a:round/>
                      <a:headEnd type="none" w="med" len="med"/>
                      <a:tailEnd type="none" w="med" len="med"/>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endParaRPr lang="ko-KR" altLang="en-US" sz="1200">
                        <a:solidFill>
                          <a:schemeClr val="tx1">
                            <a:lumMod val="75000"/>
                            <a:lumOff val="25000"/>
                          </a:schemeClr>
                        </a:solidFill>
                        <a:latin typeface="+mn-lt"/>
                        <a:cs typeface="Arial" pitchFamily="34" charset="0"/>
                      </a:endParaRPr>
                    </a:p>
                  </a:txBody>
                  <a:tcPr anchor="ctr">
                    <a:lnL w="12700" cmpd="sng">
                      <a:noFill/>
                    </a:lnL>
                    <a:lnR w="38100" cap="flat" cmpd="sng" algn="ctr">
                      <a:solidFill>
                        <a:schemeClr val="accent2"/>
                      </a:solidFill>
                      <a:prstDash val="solid"/>
                      <a:round/>
                      <a:headEnd type="none" w="med" len="med"/>
                      <a:tailEnd type="none" w="med" len="med"/>
                    </a:lnR>
                    <a:lnT w="12700" cmpd="sng">
                      <a:noFill/>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graphicFrame>
        <p:nvGraphicFramePr>
          <p:cNvPr id="5" name="Table 4">
            <a:extLst>
              <a:ext uri="{FF2B5EF4-FFF2-40B4-BE49-F238E27FC236}">
                <a16:creationId xmlns:a16="http://schemas.microsoft.com/office/drawing/2014/main" id="{70002A68-817D-48A8-BCBD-7F391F9BBD97}"/>
              </a:ext>
            </a:extLst>
          </p:cNvPr>
          <p:cNvGraphicFramePr>
            <a:graphicFrameLocks noGrp="1"/>
          </p:cNvGraphicFramePr>
          <p:nvPr>
            <p:extLst>
              <p:ext uri="{D42A27DB-BD31-4B8C-83A1-F6EECF244321}">
                <p14:modId xmlns:p14="http://schemas.microsoft.com/office/powerpoint/2010/main" val="3983370383"/>
              </p:ext>
            </p:extLst>
          </p:nvPr>
        </p:nvGraphicFramePr>
        <p:xfrm>
          <a:off x="8838356" y="1891557"/>
          <a:ext cx="2223980" cy="4658742"/>
        </p:xfrm>
        <a:graphic>
          <a:graphicData uri="http://schemas.openxmlformats.org/drawingml/2006/table">
            <a:tbl>
              <a:tblPr firstRow="1" bandRow="1">
                <a:tableStyleId>{5940675A-B579-460E-94D1-54222C63F5DA}</a:tableStyleId>
              </a:tblPr>
              <a:tblGrid>
                <a:gridCol w="270845">
                  <a:extLst>
                    <a:ext uri="{9D8B030D-6E8A-4147-A177-3AD203B41FA5}">
                      <a16:colId xmlns:a16="http://schemas.microsoft.com/office/drawing/2014/main" val="20000"/>
                    </a:ext>
                  </a:extLst>
                </a:gridCol>
                <a:gridCol w="1692000">
                  <a:extLst>
                    <a:ext uri="{9D8B030D-6E8A-4147-A177-3AD203B41FA5}">
                      <a16:colId xmlns:a16="http://schemas.microsoft.com/office/drawing/2014/main" val="20001"/>
                    </a:ext>
                  </a:extLst>
                </a:gridCol>
                <a:gridCol w="261135">
                  <a:extLst>
                    <a:ext uri="{9D8B030D-6E8A-4147-A177-3AD203B41FA5}">
                      <a16:colId xmlns:a16="http://schemas.microsoft.com/office/drawing/2014/main" val="20002"/>
                    </a:ext>
                  </a:extLst>
                </a:gridCol>
              </a:tblGrid>
              <a:tr h="454849">
                <a:tc>
                  <a:txBody>
                    <a:bodyPr/>
                    <a:lstStyle/>
                    <a:p>
                      <a:pPr algn="ctr" latinLnBrk="1"/>
                      <a:endParaRPr lang="ko-KR" altLang="en-US" sz="1200">
                        <a:solidFill>
                          <a:schemeClr val="tx1">
                            <a:lumMod val="75000"/>
                            <a:lumOff val="25000"/>
                          </a:schemeClr>
                        </a:solidFill>
                        <a:latin typeface="+mn-lt"/>
                        <a:cs typeface="Arial" pitchFamily="34" charset="0"/>
                      </a:endParaRPr>
                    </a:p>
                  </a:txBody>
                  <a:tcPr>
                    <a:lnL w="38100" cap="flat" cmpd="sng" algn="ctr">
                      <a:solidFill>
                        <a:schemeClr val="accent3"/>
                      </a:solidFill>
                      <a:prstDash val="solid"/>
                      <a:round/>
                      <a:headEnd type="none" w="med" len="med"/>
                      <a:tailEnd type="none" w="med" len="med"/>
                    </a:lnL>
                    <a:lnR w="12700" cmpd="sng">
                      <a:noFill/>
                    </a:lnR>
                    <a:lnT w="38100" cap="flat" cmpd="sng" algn="ctr">
                      <a:solidFill>
                        <a:schemeClr val="accent3"/>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1">
                          <a:solidFill>
                            <a:schemeClr val="tx1">
                              <a:lumMod val="75000"/>
                              <a:lumOff val="25000"/>
                            </a:schemeClr>
                          </a:solidFill>
                          <a:latin typeface="+mn-lt"/>
                          <a:cs typeface="Arial" pitchFamily="34" charset="0"/>
                        </a:rPr>
                        <a:t>Etape 3</a:t>
                      </a:r>
                    </a:p>
                  </a:txBody>
                  <a:tcPr anchor="ctr">
                    <a:lnL w="12700" cmpd="sng">
                      <a:noFill/>
                    </a:lnL>
                    <a:lnR w="12700" cmpd="sng">
                      <a:noFill/>
                    </a:lnR>
                    <a:lnT w="38100" cap="flat" cmpd="sng" algn="ctr">
                      <a:solidFill>
                        <a:schemeClr val="accent3"/>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latinLnBrk="1"/>
                      <a:endParaRPr lang="ko-KR" altLang="en-US" sz="1800">
                        <a:solidFill>
                          <a:schemeClr val="tx1">
                            <a:lumMod val="75000"/>
                            <a:lumOff val="25000"/>
                          </a:schemeClr>
                        </a:solidFill>
                        <a:latin typeface="+mn-lt"/>
                        <a:cs typeface="Arial" pitchFamily="34" charset="0"/>
                      </a:endParaRPr>
                    </a:p>
                  </a:txBody>
                  <a:tcPr anchor="ctr">
                    <a:lnL w="12700" cmpd="sng">
                      <a:noFill/>
                    </a:lnL>
                    <a:lnR w="38100" cap="flat" cmpd="sng" algn="ctr">
                      <a:solidFill>
                        <a:schemeClr val="accent3"/>
                      </a:solidFill>
                      <a:prstDash val="solid"/>
                      <a:round/>
                      <a:headEnd type="none" w="med" len="med"/>
                      <a:tailEnd type="none" w="med" len="med"/>
                    </a:lnR>
                    <a:lnT w="38100" cap="flat" cmpd="sng" algn="ctr">
                      <a:solidFill>
                        <a:schemeClr val="accent3"/>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637733">
                <a:tc>
                  <a:txBody>
                    <a:bodyPr/>
                    <a:lstStyle/>
                    <a:p>
                      <a:pPr algn="ctr" latinLnBrk="1"/>
                      <a:endParaRPr lang="ko-KR" altLang="en-US" sz="1200">
                        <a:solidFill>
                          <a:schemeClr val="tx1">
                            <a:lumMod val="75000"/>
                            <a:lumOff val="25000"/>
                          </a:schemeClr>
                        </a:solidFill>
                        <a:latin typeface="+mn-lt"/>
                        <a:cs typeface="Arial" pitchFamily="34" charset="0"/>
                      </a:endParaRPr>
                    </a:p>
                  </a:txBody>
                  <a:tcPr>
                    <a:lnL w="38100"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400" b="1">
                        <a:solidFill>
                          <a:schemeClr val="tx1">
                            <a:lumMod val="75000"/>
                            <a:lumOff val="25000"/>
                          </a:schemeClr>
                        </a:solidFill>
                        <a:latin typeface="+mn-lt"/>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b="1">
                        <a:solidFill>
                          <a:schemeClr val="tx1">
                            <a:lumMod val="75000"/>
                            <a:lumOff val="25000"/>
                          </a:schemeClr>
                        </a:solidFill>
                        <a:latin typeface="+mn-lt"/>
                        <a:cs typeface="Arial" pitchFamily="34" charset="0"/>
                      </a:endParaRPr>
                    </a:p>
                  </a:txBody>
                  <a:tcPr anchor="ctr">
                    <a:lnL w="12700" cmpd="sng">
                      <a:noFill/>
                    </a:lnL>
                    <a:lnR w="38100"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064272">
                <a:tc>
                  <a:txBody>
                    <a:bodyPr/>
                    <a:lstStyle/>
                    <a:p>
                      <a:pPr algn="ctr" latinLnBrk="1"/>
                      <a:endParaRPr lang="ko-KR" altLang="en-US" sz="1200">
                        <a:solidFill>
                          <a:schemeClr val="tx1">
                            <a:lumMod val="75000"/>
                            <a:lumOff val="25000"/>
                          </a:schemeClr>
                        </a:solidFill>
                        <a:latin typeface="+mn-lt"/>
                        <a:cs typeface="Arial" pitchFamily="34" charset="0"/>
                      </a:endParaRPr>
                    </a:p>
                  </a:txBody>
                  <a:tcPr>
                    <a:lnL w="38100"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endParaRPr lang="en-US" altLang="ko-KR" sz="1200" b="1">
                        <a:solidFill>
                          <a:schemeClr val="tx1">
                            <a:lumMod val="75000"/>
                            <a:lumOff val="25000"/>
                          </a:schemeClr>
                        </a:solidFill>
                        <a:latin typeface="+mn-lt"/>
                        <a:cs typeface="Arial" pitchFamily="34" charset="0"/>
                      </a:endParaRPr>
                    </a:p>
                    <a:p>
                      <a:pPr algn="ctr" latinLnBrk="1"/>
                      <a:r>
                        <a:rPr lang="en-US" altLang="ko-KR" sz="1400" b="1">
                          <a:solidFill>
                            <a:schemeClr val="tx1">
                              <a:lumMod val="75000"/>
                              <a:lumOff val="25000"/>
                            </a:schemeClr>
                          </a:solidFill>
                          <a:latin typeface="+mn-lt"/>
                          <a:cs typeface="Arial" pitchFamily="34" charset="0"/>
                        </a:rPr>
                        <a:t>Analyser et maintenir les besoins des parties prenantes</a:t>
                      </a:r>
                      <a:endParaRPr lang="ko-KR" altLang="en-US" sz="1400">
                        <a:solidFill>
                          <a:schemeClr val="tx1">
                            <a:lumMod val="75000"/>
                            <a:lumOff val="25000"/>
                          </a:schemeClr>
                        </a:solidFill>
                        <a:latin typeface="+mn-lt"/>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endParaRPr lang="ko-KR" altLang="en-US" sz="1200">
                        <a:solidFill>
                          <a:schemeClr val="tx1">
                            <a:lumMod val="75000"/>
                            <a:lumOff val="25000"/>
                          </a:schemeClr>
                        </a:solidFill>
                        <a:latin typeface="+mn-lt"/>
                        <a:cs typeface="Arial" pitchFamily="34" charset="0"/>
                      </a:endParaRPr>
                    </a:p>
                  </a:txBody>
                  <a:tcPr anchor="ctr">
                    <a:lnL w="12700" cmpd="sng">
                      <a:noFill/>
                    </a:lnL>
                    <a:lnR w="38100"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466970">
                <a:tc>
                  <a:txBody>
                    <a:bodyPr/>
                    <a:lstStyle/>
                    <a:p>
                      <a:pPr algn="ctr" latinLnBrk="1"/>
                      <a:endParaRPr lang="ko-KR" altLang="en-US" sz="1200">
                        <a:solidFill>
                          <a:schemeClr val="tx1">
                            <a:lumMod val="75000"/>
                            <a:lumOff val="25000"/>
                          </a:schemeClr>
                        </a:solidFill>
                        <a:latin typeface="+mn-lt"/>
                        <a:cs typeface="Arial" pitchFamily="34" charset="0"/>
                      </a:endParaRPr>
                    </a:p>
                  </a:txBody>
                  <a:tcPr>
                    <a:lnL w="38100"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ko-KR" sz="1200">
                          <a:solidFill>
                            <a:schemeClr val="tx1">
                              <a:lumMod val="75000"/>
                              <a:lumOff val="25000"/>
                            </a:schemeClr>
                          </a:solidFill>
                          <a:latin typeface="+mn-lt"/>
                          <a:cs typeface="Arial" pitchFamily="34" charset="0"/>
                        </a:rPr>
                        <a:t>Analyser les besoins.</a:t>
                      </a:r>
                    </a:p>
                    <a:p>
                      <a:pPr algn="ctr"/>
                      <a:endParaRPr lang="en-US" altLang="ko-KR" sz="1200">
                        <a:solidFill>
                          <a:schemeClr val="tx1">
                            <a:lumMod val="75000"/>
                            <a:lumOff val="25000"/>
                          </a:schemeClr>
                        </a:solidFill>
                        <a:latin typeface="+mn-lt"/>
                        <a:cs typeface="Arial" pitchFamily="34" charset="0"/>
                      </a:endParaRPr>
                    </a:p>
                    <a:p>
                      <a:pPr algn="ctr"/>
                      <a:r>
                        <a:rPr lang="en-US" altLang="ko-KR" sz="1200">
                          <a:solidFill>
                            <a:schemeClr val="tx1">
                              <a:lumMod val="75000"/>
                              <a:lumOff val="25000"/>
                            </a:schemeClr>
                          </a:solidFill>
                          <a:latin typeface="+mn-lt"/>
                          <a:cs typeface="Arial" pitchFamily="34" charset="0"/>
                        </a:rPr>
                        <a:t>Résoudre les problems.</a:t>
                      </a:r>
                    </a:p>
                    <a:p>
                      <a:pPr algn="ctr"/>
                      <a:endParaRPr lang="en-US" altLang="ko-KR" sz="1200">
                        <a:solidFill>
                          <a:schemeClr val="tx1">
                            <a:lumMod val="75000"/>
                            <a:lumOff val="25000"/>
                          </a:schemeClr>
                        </a:solidFill>
                        <a:latin typeface="+mn-lt"/>
                        <a:cs typeface="Arial" pitchFamily="34" charset="0"/>
                      </a:endParaRPr>
                    </a:p>
                    <a:p>
                      <a:pPr algn="ctr"/>
                      <a:r>
                        <a:rPr lang="en-US" altLang="ko-KR" sz="1200">
                          <a:solidFill>
                            <a:schemeClr val="tx1">
                              <a:lumMod val="75000"/>
                              <a:lumOff val="25000"/>
                            </a:schemeClr>
                          </a:solidFill>
                          <a:latin typeface="+mn-lt"/>
                          <a:cs typeface="Arial" pitchFamily="34" charset="0"/>
                        </a:rPr>
                        <a:t>Maintenir un lien de traçabilité avec leur origine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endParaRPr lang="ko-KR" altLang="en-US" sz="1200">
                        <a:solidFill>
                          <a:schemeClr val="tx1">
                            <a:lumMod val="75000"/>
                            <a:lumOff val="25000"/>
                          </a:schemeClr>
                        </a:solidFill>
                        <a:latin typeface="+mn-lt"/>
                        <a:cs typeface="Arial" pitchFamily="34" charset="0"/>
                      </a:endParaRPr>
                    </a:p>
                  </a:txBody>
                  <a:tcPr anchor="ctr">
                    <a:lnL w="12700" cmpd="sng">
                      <a:noFill/>
                    </a:lnL>
                    <a:lnR w="38100"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58877">
                <a:tc>
                  <a:txBody>
                    <a:bodyPr/>
                    <a:lstStyle/>
                    <a:p>
                      <a:pPr algn="ctr" latinLnBrk="1"/>
                      <a:endParaRPr lang="ko-KR" altLang="en-US" sz="1200">
                        <a:solidFill>
                          <a:schemeClr val="tx1">
                            <a:lumMod val="75000"/>
                            <a:lumOff val="25000"/>
                          </a:schemeClr>
                        </a:solidFill>
                        <a:latin typeface="+mn-lt"/>
                        <a:cs typeface="Arial" pitchFamily="34" charset="0"/>
                      </a:endParaRPr>
                    </a:p>
                  </a:txBody>
                  <a:tcPr>
                    <a:lnL w="38100"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endParaRPr lang="ko-KR" altLang="en-US" sz="1200">
                        <a:solidFill>
                          <a:schemeClr val="tx1">
                            <a:lumMod val="75000"/>
                            <a:lumOff val="25000"/>
                          </a:schemeClr>
                        </a:solidFill>
                        <a:latin typeface="+mn-lt"/>
                        <a:cs typeface="Arial" pitchFamily="34" charset="0"/>
                      </a:endParaRPr>
                    </a:p>
                  </a:txBody>
                  <a:tcPr anchor="ctr">
                    <a:lnL w="12700" cmpd="sng">
                      <a:noFill/>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endParaRPr lang="ko-KR" altLang="en-US" sz="1200">
                        <a:solidFill>
                          <a:schemeClr val="tx1">
                            <a:lumMod val="75000"/>
                            <a:lumOff val="25000"/>
                          </a:schemeClr>
                        </a:solidFill>
                        <a:latin typeface="+mn-lt"/>
                        <a:cs typeface="Arial" pitchFamily="34" charset="0"/>
                      </a:endParaRPr>
                    </a:p>
                  </a:txBody>
                  <a:tcPr anchor="ctr">
                    <a:lnL w="12700" cmpd="sng">
                      <a:noFill/>
                    </a:lnL>
                    <a:lnR w="38100"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16405">
                <a:tc>
                  <a:txBody>
                    <a:bodyPr/>
                    <a:lstStyle/>
                    <a:p>
                      <a:pPr algn="ctr" latinLnBrk="1"/>
                      <a:endParaRPr lang="ko-KR" altLang="en-US" sz="1200">
                        <a:solidFill>
                          <a:schemeClr val="tx1">
                            <a:lumMod val="75000"/>
                            <a:lumOff val="25000"/>
                          </a:schemeClr>
                        </a:solidFill>
                        <a:latin typeface="+mn-lt"/>
                        <a:cs typeface="Arial" pitchFamily="34" charset="0"/>
                      </a:endParaRPr>
                    </a:p>
                  </a:txBody>
                  <a:tcPr>
                    <a:lnL w="38100" cap="flat" cmpd="sng" algn="ctr">
                      <a:solidFill>
                        <a:schemeClr val="accent3"/>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latinLnBrk="1"/>
                      <a:endParaRPr lang="ko-KR" altLang="en-US" sz="1600" b="1">
                        <a:solidFill>
                          <a:schemeClr val="bg1"/>
                        </a:solidFill>
                        <a:latin typeface="+mn-lt"/>
                        <a:cs typeface="Arial" pitchFamily="34"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latinLnBrk="1"/>
                      <a:endParaRPr lang="ko-KR" altLang="en-US" sz="1600" b="1">
                        <a:solidFill>
                          <a:schemeClr val="tx1">
                            <a:lumMod val="75000"/>
                            <a:lumOff val="25000"/>
                          </a:schemeClr>
                        </a:solidFill>
                        <a:latin typeface="+mn-lt"/>
                        <a:cs typeface="Arial" pitchFamily="34" charset="0"/>
                      </a:endParaRPr>
                    </a:p>
                  </a:txBody>
                  <a:tcPr anchor="ctr">
                    <a:lnL w="28575" cap="flat" cmpd="sng" algn="ctr">
                      <a:solidFill>
                        <a:schemeClr val="bg1"/>
                      </a:solidFill>
                      <a:prstDash val="solid"/>
                      <a:round/>
                      <a:headEnd type="none" w="med" len="med"/>
                      <a:tailEnd type="none" w="med" len="med"/>
                    </a:lnL>
                    <a:lnR w="38100"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258877">
                <a:tc>
                  <a:txBody>
                    <a:bodyPr/>
                    <a:lstStyle/>
                    <a:p>
                      <a:pPr algn="ctr" latinLnBrk="1"/>
                      <a:endParaRPr lang="ko-KR" altLang="en-US" sz="1200">
                        <a:solidFill>
                          <a:schemeClr val="tx1">
                            <a:lumMod val="75000"/>
                            <a:lumOff val="25000"/>
                          </a:schemeClr>
                        </a:solidFill>
                        <a:latin typeface="+mn-lt"/>
                        <a:cs typeface="Arial" pitchFamily="34" charset="0"/>
                      </a:endParaRPr>
                    </a:p>
                  </a:txBody>
                  <a:tcPr>
                    <a:lnL w="38100" cap="flat" cmpd="sng" algn="ctr">
                      <a:solidFill>
                        <a:schemeClr val="accent3"/>
                      </a:solidFill>
                      <a:prstDash val="solid"/>
                      <a:round/>
                      <a:headEnd type="none" w="med" len="med"/>
                      <a:tailEnd type="none" w="med" len="med"/>
                    </a:lnL>
                    <a:lnR w="12700" cmpd="sng">
                      <a:noFill/>
                    </a:lnR>
                    <a:lnT w="12700" cmpd="sng">
                      <a:noFill/>
                    </a:lnT>
                    <a:lnB w="381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endParaRPr lang="ko-KR" altLang="en-US" sz="1200">
                        <a:solidFill>
                          <a:schemeClr val="tx1">
                            <a:lumMod val="75000"/>
                            <a:lumOff val="25000"/>
                          </a:schemeClr>
                        </a:solidFill>
                        <a:latin typeface="+mn-lt"/>
                        <a:cs typeface="Arial" pitchFamily="34" charset="0"/>
                      </a:endParaRPr>
                    </a:p>
                  </a:txBody>
                  <a:tcPr anchor="ctr">
                    <a:lnL w="12700" cmpd="sng">
                      <a:noFill/>
                    </a:lnL>
                    <a:lnR w="12700" cmpd="sng">
                      <a:noFill/>
                    </a:lnR>
                    <a:lnT w="28575" cap="flat" cmpd="sng" algn="ctr">
                      <a:solidFill>
                        <a:schemeClr val="bg1"/>
                      </a:solidFill>
                      <a:prstDash val="solid"/>
                      <a:round/>
                      <a:headEnd type="none" w="med" len="med"/>
                      <a:tailEnd type="none" w="med" len="med"/>
                    </a:lnT>
                    <a:lnB w="381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endParaRPr lang="ko-KR" altLang="en-US" sz="1200">
                        <a:solidFill>
                          <a:schemeClr val="tx1">
                            <a:lumMod val="75000"/>
                            <a:lumOff val="25000"/>
                          </a:schemeClr>
                        </a:solidFill>
                        <a:latin typeface="+mn-lt"/>
                        <a:cs typeface="Arial" pitchFamily="34" charset="0"/>
                      </a:endParaRPr>
                    </a:p>
                  </a:txBody>
                  <a:tcPr anchor="ctr">
                    <a:lnL w="12700" cmpd="sng">
                      <a:noFill/>
                    </a:lnL>
                    <a:lnR w="38100" cap="flat" cmpd="sng" algn="ctr">
                      <a:solidFill>
                        <a:schemeClr val="accent3"/>
                      </a:solidFill>
                      <a:prstDash val="solid"/>
                      <a:round/>
                      <a:headEnd type="none" w="med" len="med"/>
                      <a:tailEnd type="none" w="med" len="med"/>
                    </a:lnR>
                    <a:lnT w="12700" cmpd="sng">
                      <a:noFill/>
                    </a:lnT>
                    <a:lnB w="381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sp>
        <p:nvSpPr>
          <p:cNvPr id="40" name="Rounded Rectangle 6">
            <a:extLst>
              <a:ext uri="{FF2B5EF4-FFF2-40B4-BE49-F238E27FC236}">
                <a16:creationId xmlns:a16="http://schemas.microsoft.com/office/drawing/2014/main" id="{5CBC647A-8C88-4189-AB65-2A1E925714AA}"/>
              </a:ext>
            </a:extLst>
          </p:cNvPr>
          <p:cNvSpPr/>
          <p:nvPr/>
        </p:nvSpPr>
        <p:spPr>
          <a:xfrm>
            <a:off x="1740713" y="2581116"/>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7" name="Rounded Rectangle 6">
            <a:extLst>
              <a:ext uri="{FF2B5EF4-FFF2-40B4-BE49-F238E27FC236}">
                <a16:creationId xmlns:a16="http://schemas.microsoft.com/office/drawing/2014/main" id="{CB0BE55D-4194-4C1E-9519-8FA9525D6FF2}"/>
              </a:ext>
            </a:extLst>
          </p:cNvPr>
          <p:cNvSpPr/>
          <p:nvPr/>
        </p:nvSpPr>
        <p:spPr>
          <a:xfrm>
            <a:off x="5633705" y="2581116"/>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9" name="Rounded Rectangle 6">
            <a:extLst>
              <a:ext uri="{FF2B5EF4-FFF2-40B4-BE49-F238E27FC236}">
                <a16:creationId xmlns:a16="http://schemas.microsoft.com/office/drawing/2014/main" id="{FA9F44E9-2698-4E63-9145-53B4F2C5E284}"/>
              </a:ext>
            </a:extLst>
          </p:cNvPr>
          <p:cNvSpPr/>
          <p:nvPr/>
        </p:nvSpPr>
        <p:spPr>
          <a:xfrm>
            <a:off x="9642145" y="2581116"/>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1584648" y="234376"/>
                </a:moveTo>
                <a:lnTo>
                  <a:pt x="2088704" y="234376"/>
                </a:lnTo>
                <a:lnTo>
                  <a:pt x="2088704" y="1314376"/>
                </a:lnTo>
                <a:lnTo>
                  <a:pt x="1584648" y="1314376"/>
                </a:ln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nvGrpSpPr>
          <p:cNvPr id="12" name="Groupe 11">
            <a:extLst>
              <a:ext uri="{FF2B5EF4-FFF2-40B4-BE49-F238E27FC236}">
                <a16:creationId xmlns:a16="http://schemas.microsoft.com/office/drawing/2014/main" id="{F90CD1BF-B337-4CF7-999A-B55A7B41DA6A}"/>
              </a:ext>
            </a:extLst>
          </p:cNvPr>
          <p:cNvGrpSpPr/>
          <p:nvPr/>
        </p:nvGrpSpPr>
        <p:grpSpPr>
          <a:xfrm>
            <a:off x="11384107" y="6086304"/>
            <a:ext cx="512619" cy="526472"/>
            <a:chOff x="6491258" y="5109327"/>
            <a:chExt cx="958096" cy="958096"/>
          </a:xfrm>
        </p:grpSpPr>
        <p:sp>
          <p:nvSpPr>
            <p:cNvPr id="13" name="TextBox 34">
              <a:extLst>
                <a:ext uri="{FF2B5EF4-FFF2-40B4-BE49-F238E27FC236}">
                  <a16:creationId xmlns:a16="http://schemas.microsoft.com/office/drawing/2014/main" id="{02E71C53-939A-4259-B55A-39ABDE95D833}"/>
                </a:ext>
              </a:extLst>
            </p:cNvPr>
            <p:cNvSpPr txBox="1"/>
            <p:nvPr/>
          </p:nvSpPr>
          <p:spPr>
            <a:xfrm>
              <a:off x="6491258" y="5289231"/>
              <a:ext cx="958096" cy="616115"/>
            </a:xfrm>
            <a:prstGeom prst="rect">
              <a:avLst/>
            </a:prstGeom>
            <a:noFill/>
          </p:spPr>
          <p:txBody>
            <a:bodyPr wrap="square" lIns="108000" rIns="108000" rtlCol="0">
              <a:spAutoFit/>
            </a:bodyPr>
            <a:lstStyle/>
            <a:p>
              <a:pPr algn="ctr"/>
              <a:r>
                <a:rPr lang="en-US" altLang="ko-KR" sz="1600" b="1">
                  <a:cs typeface="Arial" pitchFamily="34" charset="0"/>
                </a:rPr>
                <a:t>03</a:t>
              </a:r>
              <a:endParaRPr lang="ko-KR" altLang="en-US" sz="1600" b="1">
                <a:cs typeface="Arial" pitchFamily="34" charset="0"/>
              </a:endParaRPr>
            </a:p>
          </p:txBody>
        </p:sp>
        <p:sp>
          <p:nvSpPr>
            <p:cNvPr id="14" name="Freeform: Shape 47">
              <a:extLst>
                <a:ext uri="{FF2B5EF4-FFF2-40B4-BE49-F238E27FC236}">
                  <a16:creationId xmlns:a16="http://schemas.microsoft.com/office/drawing/2014/main" id="{EC43184F-9B3D-4A61-B81C-955AB0DB8A97}"/>
                </a:ext>
              </a:extLst>
            </p:cNvPr>
            <p:cNvSpPr/>
            <p:nvPr/>
          </p:nvSpPr>
          <p:spPr>
            <a:xfrm>
              <a:off x="6491258" y="5109327"/>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4"/>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2375345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F5BDA4-10C7-46A6-AC30-523A3FC438AC}"/>
              </a:ext>
            </a:extLst>
          </p:cNvPr>
          <p:cNvSpPr txBox="1"/>
          <p:nvPr/>
        </p:nvSpPr>
        <p:spPr>
          <a:xfrm>
            <a:off x="0" y="5051580"/>
            <a:ext cx="12192000" cy="830997"/>
          </a:xfrm>
          <a:prstGeom prst="rect">
            <a:avLst/>
          </a:prstGeom>
          <a:noFill/>
        </p:spPr>
        <p:txBody>
          <a:bodyPr wrap="square" rtlCol="0" anchor="ctr">
            <a:spAutoFit/>
          </a:bodyPr>
          <a:lstStyle/>
          <a:p>
            <a:pPr algn="ctr"/>
            <a:r>
              <a:rPr lang="en-US" altLang="ko-KR" sz="4800" b="1">
                <a:solidFill>
                  <a:schemeClr val="bg1"/>
                </a:solidFill>
                <a:latin typeface="+mj-lt"/>
                <a:cs typeface="Arial" pitchFamily="34" charset="0"/>
              </a:rPr>
              <a:t>Hardware</a:t>
            </a:r>
            <a:endParaRPr lang="ko-KR" altLang="en-US" sz="4800" b="1">
              <a:solidFill>
                <a:schemeClr val="bg1"/>
              </a:solidFill>
              <a:latin typeface="+mj-lt"/>
              <a:cs typeface="Arial" pitchFamily="34" charset="0"/>
            </a:endParaRPr>
          </a:p>
        </p:txBody>
      </p:sp>
      <p:sp>
        <p:nvSpPr>
          <p:cNvPr id="9" name="TextBox 8">
            <a:extLst>
              <a:ext uri="{FF2B5EF4-FFF2-40B4-BE49-F238E27FC236}">
                <a16:creationId xmlns:a16="http://schemas.microsoft.com/office/drawing/2014/main" id="{C062103B-F514-4BE9-B5B2-C13878D2FE7C}"/>
              </a:ext>
            </a:extLst>
          </p:cNvPr>
          <p:cNvSpPr txBox="1"/>
          <p:nvPr/>
        </p:nvSpPr>
        <p:spPr>
          <a:xfrm>
            <a:off x="0" y="5849712"/>
            <a:ext cx="12191858" cy="379656"/>
          </a:xfrm>
          <a:prstGeom prst="rect">
            <a:avLst/>
          </a:prstGeom>
          <a:noFill/>
        </p:spPr>
        <p:txBody>
          <a:bodyPr wrap="square" rtlCol="0" anchor="ctr">
            <a:spAutoFit/>
          </a:bodyPr>
          <a:lstStyle/>
          <a:p>
            <a:pPr algn="ctr"/>
            <a:r>
              <a:rPr lang="en-US" altLang="ko-KR" sz="1867">
                <a:solidFill>
                  <a:schemeClr val="bg1"/>
                </a:solidFill>
                <a:cs typeface="Arial" pitchFamily="34" charset="0"/>
              </a:rPr>
              <a:t>Mécanique - Boitier</a:t>
            </a:r>
            <a:endParaRPr lang="ko-KR" altLang="en-US" sz="1867">
              <a:solidFill>
                <a:schemeClr val="bg1"/>
              </a:solidFill>
              <a:cs typeface="Arial" pitchFamily="34" charset="0"/>
            </a:endParaRPr>
          </a:p>
        </p:txBody>
      </p:sp>
      <p:grpSp>
        <p:nvGrpSpPr>
          <p:cNvPr id="16" name="Groupe 15">
            <a:extLst>
              <a:ext uri="{FF2B5EF4-FFF2-40B4-BE49-F238E27FC236}">
                <a16:creationId xmlns:a16="http://schemas.microsoft.com/office/drawing/2014/main" id="{42C58086-60B0-4280-B2F9-45C1A4CD1C79}"/>
              </a:ext>
            </a:extLst>
          </p:cNvPr>
          <p:cNvGrpSpPr/>
          <p:nvPr/>
        </p:nvGrpSpPr>
        <p:grpSpPr>
          <a:xfrm>
            <a:off x="3430558" y="5081444"/>
            <a:ext cx="958096" cy="958096"/>
            <a:chOff x="6491258" y="5109327"/>
            <a:chExt cx="958096" cy="958096"/>
          </a:xfrm>
        </p:grpSpPr>
        <p:sp>
          <p:nvSpPr>
            <p:cNvPr id="17" name="TextBox 34">
              <a:extLst>
                <a:ext uri="{FF2B5EF4-FFF2-40B4-BE49-F238E27FC236}">
                  <a16:creationId xmlns:a16="http://schemas.microsoft.com/office/drawing/2014/main" id="{3A013BE9-698B-4C54-87E5-FC25391149DC}"/>
                </a:ext>
              </a:extLst>
            </p:cNvPr>
            <p:cNvSpPr txBox="1"/>
            <p:nvPr/>
          </p:nvSpPr>
          <p:spPr>
            <a:xfrm>
              <a:off x="6491258" y="5326765"/>
              <a:ext cx="958096" cy="523220"/>
            </a:xfrm>
            <a:prstGeom prst="rect">
              <a:avLst/>
            </a:prstGeom>
            <a:noFill/>
          </p:spPr>
          <p:txBody>
            <a:bodyPr wrap="square" lIns="108000" rIns="108000" rtlCol="0">
              <a:spAutoFit/>
            </a:bodyPr>
            <a:lstStyle/>
            <a:p>
              <a:pPr algn="ctr"/>
              <a:r>
                <a:rPr lang="en-US" altLang="ko-KR" sz="2800" b="1">
                  <a:solidFill>
                    <a:schemeClr val="bg1"/>
                  </a:solidFill>
                  <a:cs typeface="Arial" pitchFamily="34" charset="0"/>
                </a:rPr>
                <a:t>04</a:t>
              </a:r>
              <a:endParaRPr lang="ko-KR" altLang="en-US" sz="2800" b="1">
                <a:solidFill>
                  <a:schemeClr val="bg1"/>
                </a:solidFill>
                <a:cs typeface="Arial" pitchFamily="34" charset="0"/>
              </a:endParaRPr>
            </a:p>
          </p:txBody>
        </p:sp>
        <p:sp>
          <p:nvSpPr>
            <p:cNvPr id="18" name="Freeform: Shape 47">
              <a:extLst>
                <a:ext uri="{FF2B5EF4-FFF2-40B4-BE49-F238E27FC236}">
                  <a16:creationId xmlns:a16="http://schemas.microsoft.com/office/drawing/2014/main" id="{2B9BC92B-993B-4A45-B46D-708610BE19DB}"/>
                </a:ext>
              </a:extLst>
            </p:cNvPr>
            <p:cNvSpPr/>
            <p:nvPr/>
          </p:nvSpPr>
          <p:spPr>
            <a:xfrm>
              <a:off x="6491258" y="5109327"/>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4"/>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4864286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a:t>Premier prototype</a:t>
            </a:r>
          </a:p>
        </p:txBody>
      </p:sp>
      <p:pic>
        <p:nvPicPr>
          <p:cNvPr id="5" name="Image 4">
            <a:extLst>
              <a:ext uri="{FF2B5EF4-FFF2-40B4-BE49-F238E27FC236}">
                <a16:creationId xmlns:a16="http://schemas.microsoft.com/office/drawing/2014/main" id="{63E880C0-FF08-433F-B099-3B56EAD1FE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9" y="1727718"/>
            <a:ext cx="6064571" cy="4165153"/>
          </a:xfrm>
          <a:prstGeom prst="rect">
            <a:avLst/>
          </a:prstGeom>
        </p:spPr>
      </p:pic>
      <p:pic>
        <p:nvPicPr>
          <p:cNvPr id="7" name="Image 6">
            <a:extLst>
              <a:ext uri="{FF2B5EF4-FFF2-40B4-BE49-F238E27FC236}">
                <a16:creationId xmlns:a16="http://schemas.microsoft.com/office/drawing/2014/main" id="{2BE0EB67-45C5-48A1-B833-A94086FCEF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8142" y="1727718"/>
            <a:ext cx="5461000" cy="4160164"/>
          </a:xfrm>
          <a:prstGeom prst="rect">
            <a:avLst/>
          </a:prstGeom>
        </p:spPr>
      </p:pic>
      <p:grpSp>
        <p:nvGrpSpPr>
          <p:cNvPr id="6" name="Groupe 5">
            <a:extLst>
              <a:ext uri="{FF2B5EF4-FFF2-40B4-BE49-F238E27FC236}">
                <a16:creationId xmlns:a16="http://schemas.microsoft.com/office/drawing/2014/main" id="{8A40F0EE-FF1A-4895-9E5B-37D56835A13A}"/>
              </a:ext>
            </a:extLst>
          </p:cNvPr>
          <p:cNvGrpSpPr/>
          <p:nvPr/>
        </p:nvGrpSpPr>
        <p:grpSpPr>
          <a:xfrm>
            <a:off x="11384107" y="6086304"/>
            <a:ext cx="512619" cy="526472"/>
            <a:chOff x="6491258" y="5109327"/>
            <a:chExt cx="958096" cy="958096"/>
          </a:xfrm>
        </p:grpSpPr>
        <p:sp>
          <p:nvSpPr>
            <p:cNvPr id="8" name="TextBox 34">
              <a:extLst>
                <a:ext uri="{FF2B5EF4-FFF2-40B4-BE49-F238E27FC236}">
                  <a16:creationId xmlns:a16="http://schemas.microsoft.com/office/drawing/2014/main" id="{A5C0A1CF-6BC5-47A9-AA19-469BE66C3592}"/>
                </a:ext>
              </a:extLst>
            </p:cNvPr>
            <p:cNvSpPr txBox="1"/>
            <p:nvPr/>
          </p:nvSpPr>
          <p:spPr>
            <a:xfrm>
              <a:off x="6491258" y="5289231"/>
              <a:ext cx="958096" cy="616115"/>
            </a:xfrm>
            <a:prstGeom prst="rect">
              <a:avLst/>
            </a:prstGeom>
            <a:noFill/>
          </p:spPr>
          <p:txBody>
            <a:bodyPr wrap="square" lIns="108000" rIns="108000" rtlCol="0">
              <a:spAutoFit/>
            </a:bodyPr>
            <a:lstStyle/>
            <a:p>
              <a:pPr algn="ctr"/>
              <a:r>
                <a:rPr lang="en-US" altLang="ko-KR" sz="1600" b="1">
                  <a:cs typeface="Arial" pitchFamily="34" charset="0"/>
                </a:rPr>
                <a:t>40</a:t>
              </a:r>
              <a:endParaRPr lang="ko-KR" altLang="en-US" sz="1600" b="1">
                <a:cs typeface="Arial" pitchFamily="34" charset="0"/>
              </a:endParaRPr>
            </a:p>
          </p:txBody>
        </p:sp>
        <p:sp>
          <p:nvSpPr>
            <p:cNvPr id="9" name="Freeform: Shape 47">
              <a:extLst>
                <a:ext uri="{FF2B5EF4-FFF2-40B4-BE49-F238E27FC236}">
                  <a16:creationId xmlns:a16="http://schemas.microsoft.com/office/drawing/2014/main" id="{546E13E3-CE44-4033-B10B-84D686991943}"/>
                </a:ext>
              </a:extLst>
            </p:cNvPr>
            <p:cNvSpPr/>
            <p:nvPr/>
          </p:nvSpPr>
          <p:spPr>
            <a:xfrm>
              <a:off x="6491258" y="5109327"/>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4"/>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1429798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a:t>Dimensions</a:t>
            </a:r>
          </a:p>
        </p:txBody>
      </p:sp>
      <p:pic>
        <p:nvPicPr>
          <p:cNvPr id="3" name="Image 2">
            <a:extLst>
              <a:ext uri="{FF2B5EF4-FFF2-40B4-BE49-F238E27FC236}">
                <a16:creationId xmlns:a16="http://schemas.microsoft.com/office/drawing/2014/main" id="{FDC37143-731A-42ED-B850-64A86838D3EE}"/>
              </a:ext>
            </a:extLst>
          </p:cNvPr>
          <p:cNvPicPr>
            <a:picLocks noChangeAspect="1"/>
          </p:cNvPicPr>
          <p:nvPr/>
        </p:nvPicPr>
        <p:blipFill>
          <a:blip r:embed="rId2"/>
          <a:stretch>
            <a:fillRect/>
          </a:stretch>
        </p:blipFill>
        <p:spPr>
          <a:xfrm>
            <a:off x="2289175" y="1231532"/>
            <a:ext cx="7613650" cy="5355055"/>
          </a:xfrm>
          <a:prstGeom prst="rect">
            <a:avLst/>
          </a:prstGeom>
        </p:spPr>
      </p:pic>
      <p:grpSp>
        <p:nvGrpSpPr>
          <p:cNvPr id="4" name="Groupe 3">
            <a:extLst>
              <a:ext uri="{FF2B5EF4-FFF2-40B4-BE49-F238E27FC236}">
                <a16:creationId xmlns:a16="http://schemas.microsoft.com/office/drawing/2014/main" id="{6C9C71EF-89BE-4305-814A-98B4D04A4AB4}"/>
              </a:ext>
            </a:extLst>
          </p:cNvPr>
          <p:cNvGrpSpPr/>
          <p:nvPr/>
        </p:nvGrpSpPr>
        <p:grpSpPr>
          <a:xfrm>
            <a:off x="11384107" y="6086304"/>
            <a:ext cx="512619" cy="526472"/>
            <a:chOff x="6491258" y="5109327"/>
            <a:chExt cx="958096" cy="958096"/>
          </a:xfrm>
        </p:grpSpPr>
        <p:sp>
          <p:nvSpPr>
            <p:cNvPr id="5" name="TextBox 34">
              <a:extLst>
                <a:ext uri="{FF2B5EF4-FFF2-40B4-BE49-F238E27FC236}">
                  <a16:creationId xmlns:a16="http://schemas.microsoft.com/office/drawing/2014/main" id="{05DA0D0E-04B0-4D06-B34E-0FE585A89A9B}"/>
                </a:ext>
              </a:extLst>
            </p:cNvPr>
            <p:cNvSpPr txBox="1"/>
            <p:nvPr/>
          </p:nvSpPr>
          <p:spPr>
            <a:xfrm>
              <a:off x="6491258" y="5289231"/>
              <a:ext cx="958096" cy="616115"/>
            </a:xfrm>
            <a:prstGeom prst="rect">
              <a:avLst/>
            </a:prstGeom>
            <a:noFill/>
          </p:spPr>
          <p:txBody>
            <a:bodyPr wrap="square" lIns="108000" rIns="108000" rtlCol="0">
              <a:spAutoFit/>
            </a:bodyPr>
            <a:lstStyle/>
            <a:p>
              <a:pPr algn="ctr"/>
              <a:r>
                <a:rPr lang="en-US" altLang="ko-KR" sz="1600" b="1">
                  <a:cs typeface="Arial" pitchFamily="34" charset="0"/>
                </a:rPr>
                <a:t>41</a:t>
              </a:r>
              <a:endParaRPr lang="ko-KR" altLang="en-US" sz="1600" b="1">
                <a:cs typeface="Arial" pitchFamily="34" charset="0"/>
              </a:endParaRPr>
            </a:p>
          </p:txBody>
        </p:sp>
        <p:sp>
          <p:nvSpPr>
            <p:cNvPr id="6" name="Freeform: Shape 47">
              <a:extLst>
                <a:ext uri="{FF2B5EF4-FFF2-40B4-BE49-F238E27FC236}">
                  <a16:creationId xmlns:a16="http://schemas.microsoft.com/office/drawing/2014/main" id="{CF271EC3-095C-440D-A608-C99A1B648BEB}"/>
                </a:ext>
              </a:extLst>
            </p:cNvPr>
            <p:cNvSpPr/>
            <p:nvPr/>
          </p:nvSpPr>
          <p:spPr>
            <a:xfrm>
              <a:off x="6491258" y="5109327"/>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4"/>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2362057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22E4D8-0B03-41C6-B24F-CCABD3CF4130}"/>
              </a:ext>
            </a:extLst>
          </p:cNvPr>
          <p:cNvSpPr txBox="1"/>
          <p:nvPr/>
        </p:nvSpPr>
        <p:spPr>
          <a:xfrm>
            <a:off x="8229600" y="893639"/>
            <a:ext cx="3683000" cy="1077218"/>
          </a:xfrm>
          <a:prstGeom prst="rect">
            <a:avLst/>
          </a:prstGeom>
          <a:noFill/>
        </p:spPr>
        <p:txBody>
          <a:bodyPr wrap="square" rtlCol="0" anchor="ctr">
            <a:spAutoFit/>
          </a:bodyPr>
          <a:lstStyle/>
          <a:p>
            <a:pPr algn="r"/>
            <a:r>
              <a:rPr lang="en-GB" altLang="ko-KR" sz="3200">
                <a:solidFill>
                  <a:schemeClr val="bg1"/>
                </a:solidFill>
                <a:latin typeface="+mj-lt"/>
                <a:cs typeface="Arial" pitchFamily="34" charset="0"/>
              </a:rPr>
              <a:t>Merci d’avoir suivi la présentation</a:t>
            </a:r>
            <a:endParaRPr lang="ko-KR" altLang="en-US" sz="3200">
              <a:solidFill>
                <a:schemeClr val="bg1"/>
              </a:solidFill>
              <a:latin typeface="+mj-lt"/>
              <a:cs typeface="Arial" pitchFamily="34" charset="0"/>
            </a:endParaRPr>
          </a:p>
        </p:txBody>
      </p:sp>
    </p:spTree>
    <p:extLst>
      <p:ext uri="{BB962C8B-B14F-4D97-AF65-F5344CB8AC3E}">
        <p14:creationId xmlns:p14="http://schemas.microsoft.com/office/powerpoint/2010/main" val="1404339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a:t>Les parties prenantes</a:t>
            </a:r>
          </a:p>
        </p:txBody>
      </p:sp>
      <p:grpSp>
        <p:nvGrpSpPr>
          <p:cNvPr id="3" name="그룹 8">
            <a:extLst>
              <a:ext uri="{FF2B5EF4-FFF2-40B4-BE49-F238E27FC236}">
                <a16:creationId xmlns:a16="http://schemas.microsoft.com/office/drawing/2014/main" id="{05AF9029-02D8-49F5-9D0B-A2A3774272A7}"/>
              </a:ext>
            </a:extLst>
          </p:cNvPr>
          <p:cNvGrpSpPr/>
          <p:nvPr/>
        </p:nvGrpSpPr>
        <p:grpSpPr>
          <a:xfrm>
            <a:off x="4408743" y="2056640"/>
            <a:ext cx="3374514" cy="3074347"/>
            <a:chOff x="4406922" y="1835575"/>
            <a:chExt cx="3374514" cy="3074347"/>
          </a:xfrm>
        </p:grpSpPr>
        <p:sp>
          <p:nvSpPr>
            <p:cNvPr id="4" name="Freeform 20">
              <a:extLst>
                <a:ext uri="{FF2B5EF4-FFF2-40B4-BE49-F238E27FC236}">
                  <a16:creationId xmlns:a16="http://schemas.microsoft.com/office/drawing/2014/main" id="{5483873C-93F3-40C4-AC05-0779AE3C4877}"/>
                </a:ext>
              </a:extLst>
            </p:cNvPr>
            <p:cNvSpPr>
              <a:spLocks/>
            </p:cNvSpPr>
            <p:nvPr/>
          </p:nvSpPr>
          <p:spPr bwMode="auto">
            <a:xfrm>
              <a:off x="5253191" y="1879651"/>
              <a:ext cx="2340560" cy="1687967"/>
            </a:xfrm>
            <a:custGeom>
              <a:avLst/>
              <a:gdLst>
                <a:gd name="connsiteX0" fmla="*/ 1634846 w 2138022"/>
                <a:gd name="connsiteY0" fmla="*/ 2638954 h 2647376"/>
                <a:gd name="connsiteX1" fmla="*/ 1636616 w 2138022"/>
                <a:gd name="connsiteY1" fmla="*/ 2641686 h 2647376"/>
                <a:gd name="connsiteX2" fmla="*/ 1631537 w 2138022"/>
                <a:gd name="connsiteY2" fmla="*/ 2647376 h 2647376"/>
                <a:gd name="connsiteX3" fmla="*/ 1634846 w 2138022"/>
                <a:gd name="connsiteY3" fmla="*/ 2638954 h 2647376"/>
                <a:gd name="connsiteX4" fmla="*/ 191284 w 2138022"/>
                <a:gd name="connsiteY4" fmla="*/ 0 h 2647376"/>
                <a:gd name="connsiteX5" fmla="*/ 1429002 w 2138022"/>
                <a:gd name="connsiteY5" fmla="*/ 0 h 2647376"/>
                <a:gd name="connsiteX6" fmla="*/ 1680296 w 2138022"/>
                <a:gd name="connsiteY6" fmla="*/ 146243 h 2647376"/>
                <a:gd name="connsiteX7" fmla="*/ 2138022 w 2138022"/>
                <a:gd name="connsiteY7" fmla="*/ 939458 h 2647376"/>
                <a:gd name="connsiteX8" fmla="*/ 1207798 w 2138022"/>
                <a:gd name="connsiteY8" fmla="*/ 1541901 h 2647376"/>
                <a:gd name="connsiteX9" fmla="*/ 491337 w 2138022"/>
                <a:gd name="connsiteY9" fmla="*/ 299986 h 2647376"/>
                <a:gd name="connsiteX10" fmla="*/ 0 w 2138022"/>
                <a:gd name="connsiteY10" fmla="*/ 74996 h 2647376"/>
                <a:gd name="connsiteX11" fmla="*/ 191284 w 2138022"/>
                <a:gd name="connsiteY11" fmla="*/ 0 h 2647376"/>
                <a:gd name="connsiteX0" fmla="*/ 1631537 w 2138022"/>
                <a:gd name="connsiteY0" fmla="*/ 2647376 h 2647376"/>
                <a:gd name="connsiteX1" fmla="*/ 1636616 w 2138022"/>
                <a:gd name="connsiteY1" fmla="*/ 2641686 h 2647376"/>
                <a:gd name="connsiteX2" fmla="*/ 1631537 w 2138022"/>
                <a:gd name="connsiteY2" fmla="*/ 2647376 h 2647376"/>
                <a:gd name="connsiteX3" fmla="*/ 191284 w 2138022"/>
                <a:gd name="connsiteY3" fmla="*/ 0 h 2647376"/>
                <a:gd name="connsiteX4" fmla="*/ 1429002 w 2138022"/>
                <a:gd name="connsiteY4" fmla="*/ 0 h 2647376"/>
                <a:gd name="connsiteX5" fmla="*/ 1680296 w 2138022"/>
                <a:gd name="connsiteY5" fmla="*/ 146243 h 2647376"/>
                <a:gd name="connsiteX6" fmla="*/ 2138022 w 2138022"/>
                <a:gd name="connsiteY6" fmla="*/ 939458 h 2647376"/>
                <a:gd name="connsiteX7" fmla="*/ 1207798 w 2138022"/>
                <a:gd name="connsiteY7" fmla="*/ 1541901 h 2647376"/>
                <a:gd name="connsiteX8" fmla="*/ 491337 w 2138022"/>
                <a:gd name="connsiteY8" fmla="*/ 299986 h 2647376"/>
                <a:gd name="connsiteX9" fmla="*/ 0 w 2138022"/>
                <a:gd name="connsiteY9" fmla="*/ 74996 h 2647376"/>
                <a:gd name="connsiteX10" fmla="*/ 191284 w 2138022"/>
                <a:gd name="connsiteY10" fmla="*/ 0 h 2647376"/>
                <a:gd name="connsiteX0" fmla="*/ 191284 w 2138022"/>
                <a:gd name="connsiteY0" fmla="*/ 0 h 1541901"/>
                <a:gd name="connsiteX1" fmla="*/ 1429002 w 2138022"/>
                <a:gd name="connsiteY1" fmla="*/ 0 h 1541901"/>
                <a:gd name="connsiteX2" fmla="*/ 1680296 w 2138022"/>
                <a:gd name="connsiteY2" fmla="*/ 146243 h 1541901"/>
                <a:gd name="connsiteX3" fmla="*/ 2138022 w 2138022"/>
                <a:gd name="connsiteY3" fmla="*/ 939458 h 1541901"/>
                <a:gd name="connsiteX4" fmla="*/ 1207798 w 2138022"/>
                <a:gd name="connsiteY4" fmla="*/ 1541901 h 1541901"/>
                <a:gd name="connsiteX5" fmla="*/ 491337 w 2138022"/>
                <a:gd name="connsiteY5" fmla="*/ 299986 h 1541901"/>
                <a:gd name="connsiteX6" fmla="*/ 0 w 2138022"/>
                <a:gd name="connsiteY6" fmla="*/ 74996 h 1541901"/>
                <a:gd name="connsiteX7" fmla="*/ 191284 w 2138022"/>
                <a:gd name="connsiteY7" fmla="*/ 0 h 1541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8022" h="1541901">
                  <a:moveTo>
                    <a:pt x="191284" y="0"/>
                  </a:moveTo>
                  <a:lnTo>
                    <a:pt x="1429002" y="0"/>
                  </a:lnTo>
                  <a:cubicBezTo>
                    <a:pt x="1522768" y="0"/>
                    <a:pt x="1635288" y="67497"/>
                    <a:pt x="1680296" y="146243"/>
                  </a:cubicBezTo>
                  <a:lnTo>
                    <a:pt x="2138022" y="939458"/>
                  </a:lnTo>
                  <a:lnTo>
                    <a:pt x="1207798" y="1541901"/>
                  </a:lnTo>
                  <a:lnTo>
                    <a:pt x="491337" y="299986"/>
                  </a:lnTo>
                  <a:cubicBezTo>
                    <a:pt x="360063" y="71247"/>
                    <a:pt x="168780" y="-3750"/>
                    <a:pt x="0" y="74996"/>
                  </a:cubicBezTo>
                  <a:cubicBezTo>
                    <a:pt x="56260" y="29999"/>
                    <a:pt x="127523" y="0"/>
                    <a:pt x="191284" y="0"/>
                  </a:cubicBezTo>
                  <a:close/>
                </a:path>
              </a:pathLst>
            </a:custGeom>
            <a:gradFill flip="none" rotWithShape="1">
              <a:gsLst>
                <a:gs pos="0">
                  <a:schemeClr val="accent4"/>
                </a:gs>
                <a:gs pos="59000">
                  <a:schemeClr val="accent4">
                    <a:lumMod val="98000"/>
                  </a:schemeClr>
                </a:gs>
                <a:gs pos="88000">
                  <a:schemeClr val="accent4">
                    <a:lumMod val="35000"/>
                  </a:schemeClr>
                </a:gs>
              </a:gsLst>
              <a:lin ang="13500000" scaled="1"/>
              <a:tileRect/>
            </a:grad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5" name="Freeform 74">
              <a:extLst>
                <a:ext uri="{FF2B5EF4-FFF2-40B4-BE49-F238E27FC236}">
                  <a16:creationId xmlns:a16="http://schemas.microsoft.com/office/drawing/2014/main" id="{B9D50853-0798-45F9-A027-B9CD3D6607E9}"/>
                </a:ext>
              </a:extLst>
            </p:cNvPr>
            <p:cNvSpPr>
              <a:spLocks/>
            </p:cNvSpPr>
            <p:nvPr/>
          </p:nvSpPr>
          <p:spPr bwMode="auto">
            <a:xfrm>
              <a:off x="6288400" y="3682379"/>
              <a:ext cx="1310149" cy="1227543"/>
            </a:xfrm>
            <a:custGeom>
              <a:avLst/>
              <a:gdLst>
                <a:gd name="connsiteX0" fmla="*/ 0 w 1196777"/>
                <a:gd name="connsiteY0" fmla="*/ 5276 h 1121319"/>
                <a:gd name="connsiteX1" fmla="*/ 308095 w 1196777"/>
                <a:gd name="connsiteY1" fmla="*/ 15507 h 1121319"/>
                <a:gd name="connsiteX2" fmla="*/ 560126 w 1196777"/>
                <a:gd name="connsiteY2" fmla="*/ 176723 h 1121319"/>
                <a:gd name="connsiteX3" fmla="*/ 1065618 w 1196777"/>
                <a:gd name="connsiteY3" fmla="*/ 176723 h 1121319"/>
                <a:gd name="connsiteX4" fmla="*/ 1196777 w 1196777"/>
                <a:gd name="connsiteY4" fmla="*/ 165439 h 1121319"/>
                <a:gd name="connsiteX5" fmla="*/ 731862 w 1196777"/>
                <a:gd name="connsiteY5" fmla="*/ 975149 h 1121319"/>
                <a:gd name="connsiteX6" fmla="*/ 476687 w 1196777"/>
                <a:gd name="connsiteY6" fmla="*/ 1121319 h 1121319"/>
                <a:gd name="connsiteX7" fmla="*/ 28575 w 1196777"/>
                <a:gd name="connsiteY7" fmla="*/ 1121319 h 1121319"/>
                <a:gd name="connsiteX8" fmla="*/ 0 w 1196777"/>
                <a:gd name="connsiteY8" fmla="*/ 5276 h 1121319"/>
                <a:gd name="connsiteX0" fmla="*/ 0 w 1196777"/>
                <a:gd name="connsiteY0" fmla="*/ 5276 h 1121319"/>
                <a:gd name="connsiteX1" fmla="*/ 498595 w 1196777"/>
                <a:gd name="connsiteY1" fmla="*/ 15507 h 1121319"/>
                <a:gd name="connsiteX2" fmla="*/ 560126 w 1196777"/>
                <a:gd name="connsiteY2" fmla="*/ 176723 h 1121319"/>
                <a:gd name="connsiteX3" fmla="*/ 1065618 w 1196777"/>
                <a:gd name="connsiteY3" fmla="*/ 176723 h 1121319"/>
                <a:gd name="connsiteX4" fmla="*/ 1196777 w 1196777"/>
                <a:gd name="connsiteY4" fmla="*/ 165439 h 1121319"/>
                <a:gd name="connsiteX5" fmla="*/ 731862 w 1196777"/>
                <a:gd name="connsiteY5" fmla="*/ 975149 h 1121319"/>
                <a:gd name="connsiteX6" fmla="*/ 476687 w 1196777"/>
                <a:gd name="connsiteY6" fmla="*/ 1121319 h 1121319"/>
                <a:gd name="connsiteX7" fmla="*/ 28575 w 1196777"/>
                <a:gd name="connsiteY7" fmla="*/ 1121319 h 1121319"/>
                <a:gd name="connsiteX8" fmla="*/ 0 w 1196777"/>
                <a:gd name="connsiteY8" fmla="*/ 5276 h 112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6777" h="1121319">
                  <a:moveTo>
                    <a:pt x="0" y="5276"/>
                  </a:moveTo>
                  <a:cubicBezTo>
                    <a:pt x="119762" y="6915"/>
                    <a:pt x="405241" y="-13067"/>
                    <a:pt x="498595" y="15507"/>
                  </a:cubicBezTo>
                  <a:cubicBezTo>
                    <a:pt x="591949" y="44081"/>
                    <a:pt x="465622" y="149854"/>
                    <a:pt x="560126" y="176723"/>
                  </a:cubicBezTo>
                  <a:cubicBezTo>
                    <a:pt x="654630" y="203592"/>
                    <a:pt x="897121" y="176723"/>
                    <a:pt x="1065618" y="176723"/>
                  </a:cubicBezTo>
                  <a:cubicBezTo>
                    <a:pt x="1171631" y="174907"/>
                    <a:pt x="1155629" y="172962"/>
                    <a:pt x="1196777" y="165439"/>
                  </a:cubicBezTo>
                  <a:lnTo>
                    <a:pt x="731862" y="975149"/>
                  </a:lnTo>
                  <a:cubicBezTo>
                    <a:pt x="682999" y="1057637"/>
                    <a:pt x="570413" y="1121319"/>
                    <a:pt x="476687" y="1121319"/>
                  </a:cubicBezTo>
                  <a:lnTo>
                    <a:pt x="28575" y="1121319"/>
                  </a:lnTo>
                  <a:cubicBezTo>
                    <a:pt x="28575" y="749305"/>
                    <a:pt x="0" y="377290"/>
                    <a:pt x="0" y="5276"/>
                  </a:cubicBezTo>
                  <a:close/>
                </a:path>
              </a:pathLst>
            </a:custGeom>
            <a:gradFill flip="none" rotWithShape="1">
              <a:gsLst>
                <a:gs pos="0">
                  <a:schemeClr val="accent3"/>
                </a:gs>
                <a:gs pos="30000">
                  <a:schemeClr val="accent3"/>
                </a:gs>
                <a:gs pos="62000">
                  <a:schemeClr val="accent3">
                    <a:lumMod val="57000"/>
                  </a:schemeClr>
                </a:gs>
              </a:gsLst>
              <a:lin ang="20400000" scaled="0"/>
              <a:tileRect/>
            </a:grad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6" name="Freeform 12">
              <a:extLst>
                <a:ext uri="{FF2B5EF4-FFF2-40B4-BE49-F238E27FC236}">
                  <a16:creationId xmlns:a16="http://schemas.microsoft.com/office/drawing/2014/main" id="{F3659C04-5248-4CC8-ADDD-EDC0EA544255}"/>
                </a:ext>
              </a:extLst>
            </p:cNvPr>
            <p:cNvSpPr>
              <a:spLocks/>
            </p:cNvSpPr>
            <p:nvPr/>
          </p:nvSpPr>
          <p:spPr bwMode="auto">
            <a:xfrm>
              <a:off x="4406922" y="1835575"/>
              <a:ext cx="2598140" cy="2900532"/>
            </a:xfrm>
            <a:custGeom>
              <a:avLst/>
              <a:gdLst>
                <a:gd name="T0" fmla="*/ 13 w 630"/>
                <a:gd name="T1" fmla="*/ 406 h 704"/>
                <a:gd name="T2" fmla="*/ 177 w 630"/>
                <a:gd name="T3" fmla="*/ 692 h 704"/>
                <a:gd name="T4" fmla="*/ 186 w 630"/>
                <a:gd name="T5" fmla="*/ 704 h 704"/>
                <a:gd name="T6" fmla="*/ 199 w 630"/>
                <a:gd name="T7" fmla="*/ 591 h 704"/>
                <a:gd name="T8" fmla="*/ 492 w 630"/>
                <a:gd name="T9" fmla="*/ 83 h 704"/>
                <a:gd name="T10" fmla="*/ 630 w 630"/>
                <a:gd name="T11" fmla="*/ 27 h 704"/>
                <a:gd name="T12" fmla="*/ 575 w 630"/>
                <a:gd name="T13" fmla="*/ 3 h 704"/>
                <a:gd name="T14" fmla="*/ 245 w 630"/>
                <a:gd name="T15" fmla="*/ 3 h 704"/>
                <a:gd name="T16" fmla="*/ 177 w 630"/>
                <a:gd name="T17" fmla="*/ 43 h 704"/>
                <a:gd name="T18" fmla="*/ 13 w 630"/>
                <a:gd name="T19" fmla="*/ 328 h 704"/>
                <a:gd name="T20" fmla="*/ 13 w 630"/>
                <a:gd name="T21" fmla="*/ 406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0" h="704">
                  <a:moveTo>
                    <a:pt x="13" y="406"/>
                  </a:moveTo>
                  <a:cubicBezTo>
                    <a:pt x="177" y="692"/>
                    <a:pt x="177" y="692"/>
                    <a:pt x="177" y="692"/>
                  </a:cubicBezTo>
                  <a:cubicBezTo>
                    <a:pt x="180" y="696"/>
                    <a:pt x="183" y="700"/>
                    <a:pt x="186" y="704"/>
                  </a:cubicBezTo>
                  <a:cubicBezTo>
                    <a:pt x="171" y="674"/>
                    <a:pt x="174" y="634"/>
                    <a:pt x="199" y="591"/>
                  </a:cubicBezTo>
                  <a:cubicBezTo>
                    <a:pt x="492" y="83"/>
                    <a:pt x="492" y="83"/>
                    <a:pt x="492" y="83"/>
                  </a:cubicBezTo>
                  <a:cubicBezTo>
                    <a:pt x="529" y="19"/>
                    <a:pt x="583" y="0"/>
                    <a:pt x="630" y="27"/>
                  </a:cubicBezTo>
                  <a:cubicBezTo>
                    <a:pt x="615" y="13"/>
                    <a:pt x="593" y="3"/>
                    <a:pt x="575" y="3"/>
                  </a:cubicBezTo>
                  <a:cubicBezTo>
                    <a:pt x="245" y="3"/>
                    <a:pt x="245" y="3"/>
                    <a:pt x="245" y="3"/>
                  </a:cubicBezTo>
                  <a:cubicBezTo>
                    <a:pt x="220" y="3"/>
                    <a:pt x="190" y="21"/>
                    <a:pt x="177" y="43"/>
                  </a:cubicBezTo>
                  <a:cubicBezTo>
                    <a:pt x="13" y="328"/>
                    <a:pt x="13" y="328"/>
                    <a:pt x="13" y="328"/>
                  </a:cubicBezTo>
                  <a:cubicBezTo>
                    <a:pt x="0" y="350"/>
                    <a:pt x="0" y="385"/>
                    <a:pt x="13" y="406"/>
                  </a:cubicBezTo>
                  <a:close/>
                </a:path>
              </a:pathLst>
            </a:custGeom>
            <a:gradFill flip="none" rotWithShape="1">
              <a:gsLst>
                <a:gs pos="0">
                  <a:schemeClr val="accent1">
                    <a:lumMod val="48000"/>
                  </a:schemeClr>
                </a:gs>
                <a:gs pos="100000">
                  <a:schemeClr val="accent1">
                    <a:lumMod val="76000"/>
                    <a:lumOff val="24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7" name="Freeform 24">
              <a:extLst>
                <a:ext uri="{FF2B5EF4-FFF2-40B4-BE49-F238E27FC236}">
                  <a16:creationId xmlns:a16="http://schemas.microsoft.com/office/drawing/2014/main" id="{CBDE334A-F6A3-4DBE-9E16-72FC361EAFAC}"/>
                </a:ext>
              </a:extLst>
            </p:cNvPr>
            <p:cNvSpPr>
              <a:spLocks/>
            </p:cNvSpPr>
            <p:nvPr/>
          </p:nvSpPr>
          <p:spPr bwMode="auto">
            <a:xfrm>
              <a:off x="4457809" y="3490069"/>
              <a:ext cx="1940702" cy="1419853"/>
            </a:xfrm>
            <a:custGeom>
              <a:avLst/>
              <a:gdLst/>
              <a:ahLst/>
              <a:cxnLst/>
              <a:rect l="l" t="t" r="r" b="b"/>
              <a:pathLst>
                <a:path w="1772766" h="1296988">
                  <a:moveTo>
                    <a:pt x="0" y="0"/>
                  </a:moveTo>
                  <a:cubicBezTo>
                    <a:pt x="63722" y="116210"/>
                    <a:pt x="202597" y="191176"/>
                    <a:pt x="401193" y="191176"/>
                  </a:cubicBezTo>
                  <a:cubicBezTo>
                    <a:pt x="401193" y="191176"/>
                    <a:pt x="1311793" y="171842"/>
                    <a:pt x="1772766" y="182552"/>
                  </a:cubicBezTo>
                  <a:lnTo>
                    <a:pt x="1772766" y="1296988"/>
                  </a:lnTo>
                  <a:lnTo>
                    <a:pt x="900113" y="1296988"/>
                  </a:lnTo>
                  <a:cubicBezTo>
                    <a:pt x="817531" y="1296988"/>
                    <a:pt x="720090" y="1248222"/>
                    <a:pt x="667512" y="1180778"/>
                  </a:cubicBezTo>
                  <a:cubicBezTo>
                    <a:pt x="656368" y="1169494"/>
                    <a:pt x="652367" y="1158340"/>
                    <a:pt x="644938" y="1150818"/>
                  </a:cubicBezTo>
                  <a:lnTo>
                    <a:pt x="510064" y="914636"/>
                  </a:lnTo>
                  <a:lnTo>
                    <a:pt x="168878" y="326063"/>
                  </a:lnTo>
                  <a:lnTo>
                    <a:pt x="26289" y="78727"/>
                  </a:lnTo>
                  <a:cubicBezTo>
                    <a:pt x="14859" y="56289"/>
                    <a:pt x="3715" y="29961"/>
                    <a:pt x="0" y="0"/>
                  </a:cubicBezTo>
                  <a:close/>
                </a:path>
              </a:pathLst>
            </a:custGeom>
            <a:gradFill flip="none" rotWithShape="1">
              <a:gsLst>
                <a:gs pos="0">
                  <a:schemeClr val="accent3"/>
                </a:gs>
                <a:gs pos="50000">
                  <a:schemeClr val="accent3"/>
                </a:gs>
                <a:gs pos="100000">
                  <a:schemeClr val="accent3">
                    <a:lumMod val="79000"/>
                    <a:lumOff val="21000"/>
                  </a:schemeClr>
                </a:gs>
              </a:gsLst>
              <a:lin ang="8100000" scaled="1"/>
              <a:tileRect/>
            </a:grad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8" name="Freeform 20">
              <a:extLst>
                <a:ext uri="{FF2B5EF4-FFF2-40B4-BE49-F238E27FC236}">
                  <a16:creationId xmlns:a16="http://schemas.microsoft.com/office/drawing/2014/main" id="{1B505C23-FCC6-4E07-9225-8B2EB99358E7}"/>
                </a:ext>
              </a:extLst>
            </p:cNvPr>
            <p:cNvSpPr>
              <a:spLocks/>
            </p:cNvSpPr>
            <p:nvPr/>
          </p:nvSpPr>
          <p:spPr bwMode="auto">
            <a:xfrm>
              <a:off x="6237210" y="2338392"/>
              <a:ext cx="1544226" cy="2461419"/>
            </a:xfrm>
            <a:custGeom>
              <a:avLst/>
              <a:gdLst/>
              <a:ahLst/>
              <a:cxnLst/>
              <a:rect l="l" t="t" r="r" b="b"/>
              <a:pathLst>
                <a:path w="1410598" h="2248423">
                  <a:moveTo>
                    <a:pt x="937565" y="0"/>
                  </a:moveTo>
                  <a:cubicBezTo>
                    <a:pt x="1027835" y="156432"/>
                    <a:pt x="1173982" y="409698"/>
                    <a:pt x="1410598" y="819740"/>
                  </a:cubicBezTo>
                  <a:cubicBezTo>
                    <a:pt x="1459356" y="902236"/>
                    <a:pt x="1459356" y="1033480"/>
                    <a:pt x="1410598" y="1112226"/>
                  </a:cubicBezTo>
                  <a:cubicBezTo>
                    <a:pt x="1410598" y="1112226"/>
                    <a:pt x="1410598" y="1112226"/>
                    <a:pt x="791739" y="2184676"/>
                  </a:cubicBezTo>
                  <a:cubicBezTo>
                    <a:pt x="780487" y="2207175"/>
                    <a:pt x="761733" y="2229674"/>
                    <a:pt x="742980" y="2248423"/>
                  </a:cubicBezTo>
                  <a:cubicBezTo>
                    <a:pt x="810492" y="2135928"/>
                    <a:pt x="802991" y="1978436"/>
                    <a:pt x="701723" y="1805944"/>
                  </a:cubicBezTo>
                  <a:cubicBezTo>
                    <a:pt x="701723" y="1805944"/>
                    <a:pt x="701723" y="1805944"/>
                    <a:pt x="0" y="589575"/>
                  </a:cubicBezTo>
                  <a:close/>
                </a:path>
              </a:pathLst>
            </a:custGeom>
            <a:gradFill>
              <a:gsLst>
                <a:gs pos="0">
                  <a:schemeClr val="accent4">
                    <a:lumMod val="77000"/>
                    <a:lumOff val="23000"/>
                  </a:schemeClr>
                </a:gs>
                <a:gs pos="50000">
                  <a:schemeClr val="accent4"/>
                </a:gs>
                <a:gs pos="100000">
                  <a:schemeClr val="accent4"/>
                </a:gs>
              </a:gsLst>
              <a:lin ang="13500000" scaled="1"/>
            </a:gradFill>
            <a:ln>
              <a:noFill/>
            </a:ln>
          </p:spPr>
          <p:txBody>
            <a:bodyPr vert="horz" wrap="square" lIns="91440" tIns="45720" rIns="91440" bIns="45720" numCol="1" anchor="t" anchorCtr="0" compatLnSpc="1">
              <a:prstTxWarp prst="textNoShape">
                <a:avLst/>
              </a:prstTxWarp>
            </a:bodyPr>
            <a:lstStyle/>
            <a:p>
              <a:endParaRPr lang="ko-KR" altLang="en-US" sz="2700"/>
            </a:p>
          </p:txBody>
        </p:sp>
      </p:grpSp>
      <p:sp>
        <p:nvSpPr>
          <p:cNvPr id="9" name="TextBox 8">
            <a:extLst>
              <a:ext uri="{FF2B5EF4-FFF2-40B4-BE49-F238E27FC236}">
                <a16:creationId xmlns:a16="http://schemas.microsoft.com/office/drawing/2014/main" id="{BE649CC1-694E-445F-8081-039BEBAF6CFF}"/>
              </a:ext>
            </a:extLst>
          </p:cNvPr>
          <p:cNvSpPr txBox="1"/>
          <p:nvPr/>
        </p:nvSpPr>
        <p:spPr>
          <a:xfrm rot="1898085">
            <a:off x="4722212" y="2838830"/>
            <a:ext cx="1198746" cy="276999"/>
          </a:xfrm>
          <a:prstGeom prst="rect">
            <a:avLst/>
          </a:prstGeom>
          <a:noFill/>
        </p:spPr>
        <p:txBody>
          <a:bodyPr wrap="square" rtlCol="0">
            <a:spAutoFit/>
          </a:bodyPr>
          <a:lstStyle/>
          <a:p>
            <a:pPr algn="ctr"/>
            <a:r>
              <a:rPr lang="en-US" altLang="ko-KR" sz="1200">
                <a:solidFill>
                  <a:schemeClr val="bg1"/>
                </a:solidFill>
              </a:rPr>
              <a:t>Tachysséma</a:t>
            </a:r>
            <a:endParaRPr lang="ko-KR" altLang="en-US" sz="1200">
              <a:solidFill>
                <a:schemeClr val="bg1"/>
              </a:solidFill>
            </a:endParaRPr>
          </a:p>
        </p:txBody>
      </p:sp>
      <p:sp>
        <p:nvSpPr>
          <p:cNvPr id="10" name="TextBox 9">
            <a:extLst>
              <a:ext uri="{FF2B5EF4-FFF2-40B4-BE49-F238E27FC236}">
                <a16:creationId xmlns:a16="http://schemas.microsoft.com/office/drawing/2014/main" id="{156BFD24-45B0-4CEB-BE48-833052D10F94}"/>
              </a:ext>
            </a:extLst>
          </p:cNvPr>
          <p:cNvSpPr txBox="1"/>
          <p:nvPr/>
        </p:nvSpPr>
        <p:spPr>
          <a:xfrm rot="19719727">
            <a:off x="6444843" y="3105256"/>
            <a:ext cx="1198746" cy="461665"/>
          </a:xfrm>
          <a:prstGeom prst="rect">
            <a:avLst/>
          </a:prstGeom>
          <a:noFill/>
        </p:spPr>
        <p:txBody>
          <a:bodyPr wrap="square" rtlCol="0">
            <a:spAutoFit/>
          </a:bodyPr>
          <a:lstStyle/>
          <a:p>
            <a:pPr algn="ctr"/>
            <a:r>
              <a:rPr lang="en-US" altLang="ko-KR" sz="1200">
                <a:solidFill>
                  <a:schemeClr val="bg1"/>
                </a:solidFill>
              </a:rPr>
              <a:t>Université </a:t>
            </a:r>
          </a:p>
          <a:p>
            <a:pPr algn="ctr"/>
            <a:r>
              <a:rPr lang="en-US" altLang="ko-KR" sz="1200">
                <a:solidFill>
                  <a:schemeClr val="bg1"/>
                </a:solidFill>
              </a:rPr>
              <a:t>Paul Sabatier</a:t>
            </a:r>
            <a:endParaRPr lang="ko-KR" altLang="en-US" sz="1200">
              <a:solidFill>
                <a:schemeClr val="bg1"/>
              </a:solidFill>
            </a:endParaRPr>
          </a:p>
        </p:txBody>
      </p:sp>
      <p:sp>
        <p:nvSpPr>
          <p:cNvPr id="11" name="TextBox 10">
            <a:extLst>
              <a:ext uri="{FF2B5EF4-FFF2-40B4-BE49-F238E27FC236}">
                <a16:creationId xmlns:a16="http://schemas.microsoft.com/office/drawing/2014/main" id="{A152DD8E-9734-426C-9C62-C29DFBB0AD2B}"/>
              </a:ext>
            </a:extLst>
          </p:cNvPr>
          <p:cNvSpPr txBox="1"/>
          <p:nvPr/>
        </p:nvSpPr>
        <p:spPr>
          <a:xfrm>
            <a:off x="5496051" y="4567376"/>
            <a:ext cx="1198746" cy="276999"/>
          </a:xfrm>
          <a:prstGeom prst="rect">
            <a:avLst/>
          </a:prstGeom>
          <a:noFill/>
        </p:spPr>
        <p:txBody>
          <a:bodyPr wrap="square" rtlCol="0">
            <a:spAutoFit/>
          </a:bodyPr>
          <a:lstStyle/>
          <a:p>
            <a:pPr algn="ctr"/>
            <a:r>
              <a:rPr lang="en-US" altLang="ko-KR" sz="1200">
                <a:solidFill>
                  <a:schemeClr val="bg1"/>
                </a:solidFill>
              </a:rPr>
              <a:t>M2 SME</a:t>
            </a:r>
            <a:endParaRPr lang="ko-KR" altLang="en-US" sz="1200">
              <a:solidFill>
                <a:schemeClr val="bg1"/>
              </a:solidFill>
            </a:endParaRPr>
          </a:p>
        </p:txBody>
      </p:sp>
      <p:grpSp>
        <p:nvGrpSpPr>
          <p:cNvPr id="12" name="그룹 6">
            <a:extLst>
              <a:ext uri="{FF2B5EF4-FFF2-40B4-BE49-F238E27FC236}">
                <a16:creationId xmlns:a16="http://schemas.microsoft.com/office/drawing/2014/main" id="{D8E58234-9C4B-42FA-B3DA-A3AE1589E65E}"/>
              </a:ext>
            </a:extLst>
          </p:cNvPr>
          <p:cNvGrpSpPr/>
          <p:nvPr/>
        </p:nvGrpSpPr>
        <p:grpSpPr>
          <a:xfrm>
            <a:off x="7549725" y="2449515"/>
            <a:ext cx="3744000" cy="807938"/>
            <a:chOff x="7637355" y="2089899"/>
            <a:chExt cx="3744000" cy="807938"/>
          </a:xfrm>
        </p:grpSpPr>
        <p:sp>
          <p:nvSpPr>
            <p:cNvPr id="13" name="TextBox 12">
              <a:extLst>
                <a:ext uri="{FF2B5EF4-FFF2-40B4-BE49-F238E27FC236}">
                  <a16:creationId xmlns:a16="http://schemas.microsoft.com/office/drawing/2014/main" id="{D74EE866-BEB3-49B7-90D2-E6C75AAB00EB}"/>
                </a:ext>
              </a:extLst>
            </p:cNvPr>
            <p:cNvSpPr txBox="1"/>
            <p:nvPr/>
          </p:nvSpPr>
          <p:spPr>
            <a:xfrm>
              <a:off x="7658850" y="2436172"/>
              <a:ext cx="3701011" cy="461665"/>
            </a:xfrm>
            <a:prstGeom prst="rect">
              <a:avLst/>
            </a:prstGeom>
            <a:noFill/>
          </p:spPr>
          <p:txBody>
            <a:bodyPr wrap="square" rtlCol="0">
              <a:spAutoFit/>
            </a:bodyPr>
            <a:lstStyle/>
            <a:p>
              <a:pPr algn="r"/>
              <a:r>
                <a:rPr lang="en-US" altLang="ko-KR" sz="1200">
                  <a:solidFill>
                    <a:schemeClr val="tx1">
                      <a:lumMod val="75000"/>
                      <a:lumOff val="25000"/>
                    </a:schemeClr>
                  </a:solidFill>
                </a:rPr>
                <a:t>L’Université fourni le matériel afin de mener à bien le projet</a:t>
              </a:r>
              <a:r>
                <a:rPr lang="en-US" altLang="ko-KR" sz="1200">
                  <a:solidFill>
                    <a:schemeClr val="tx1">
                      <a:lumMod val="75000"/>
                      <a:lumOff val="25000"/>
                    </a:schemeClr>
                  </a:solidFill>
                  <a:cs typeface="Arial" pitchFamily="34" charset="0"/>
                </a:rPr>
                <a:t>.</a:t>
              </a:r>
              <a:endParaRPr lang="ko-KR" altLang="en-US" sz="1200">
                <a:solidFill>
                  <a:schemeClr val="tx1">
                    <a:lumMod val="75000"/>
                    <a:lumOff val="25000"/>
                  </a:schemeClr>
                </a:solidFill>
              </a:endParaRPr>
            </a:p>
          </p:txBody>
        </p:sp>
        <p:sp>
          <p:nvSpPr>
            <p:cNvPr id="14" name="TextBox 13">
              <a:extLst>
                <a:ext uri="{FF2B5EF4-FFF2-40B4-BE49-F238E27FC236}">
                  <a16:creationId xmlns:a16="http://schemas.microsoft.com/office/drawing/2014/main" id="{06CB1B24-ADC0-4B17-9C3B-78AD65C3C265}"/>
                </a:ext>
              </a:extLst>
            </p:cNvPr>
            <p:cNvSpPr txBox="1"/>
            <p:nvPr/>
          </p:nvSpPr>
          <p:spPr>
            <a:xfrm>
              <a:off x="7653348" y="2089899"/>
              <a:ext cx="3712015" cy="338554"/>
            </a:xfrm>
            <a:prstGeom prst="rect">
              <a:avLst/>
            </a:prstGeom>
            <a:noFill/>
          </p:spPr>
          <p:txBody>
            <a:bodyPr wrap="square" rtlCol="0">
              <a:spAutoFit/>
            </a:bodyPr>
            <a:lstStyle/>
            <a:p>
              <a:pPr algn="r"/>
              <a:r>
                <a:rPr lang="en-US" altLang="ko-KR" sz="1600" b="1">
                  <a:solidFill>
                    <a:schemeClr val="accent4"/>
                  </a:solidFill>
                </a:rPr>
                <a:t>Université Toulouse 3 Paul Sabatier</a:t>
              </a:r>
              <a:endParaRPr lang="ko-KR" altLang="en-US" sz="1600" b="1">
                <a:solidFill>
                  <a:schemeClr val="accent4"/>
                </a:solidFill>
              </a:endParaRPr>
            </a:p>
          </p:txBody>
        </p:sp>
        <p:cxnSp>
          <p:nvCxnSpPr>
            <p:cNvPr id="15" name="Straight Connector 14">
              <a:extLst>
                <a:ext uri="{FF2B5EF4-FFF2-40B4-BE49-F238E27FC236}">
                  <a16:creationId xmlns:a16="http://schemas.microsoft.com/office/drawing/2014/main" id="{80701312-47A4-4293-8E77-03E13DA09B8B}"/>
                </a:ext>
              </a:extLst>
            </p:cNvPr>
            <p:cNvCxnSpPr/>
            <p:nvPr/>
          </p:nvCxnSpPr>
          <p:spPr>
            <a:xfrm>
              <a:off x="7637355" y="2436172"/>
              <a:ext cx="3744000" cy="0"/>
            </a:xfrm>
            <a:prstGeom prst="line">
              <a:avLst/>
            </a:prstGeom>
            <a:ln>
              <a:solidFill>
                <a:schemeClr val="accent4"/>
              </a:solidFill>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16" name="그룹 7">
            <a:extLst>
              <a:ext uri="{FF2B5EF4-FFF2-40B4-BE49-F238E27FC236}">
                <a16:creationId xmlns:a16="http://schemas.microsoft.com/office/drawing/2014/main" id="{0D016346-A64A-4CAA-83DD-07D31639E93E}"/>
              </a:ext>
            </a:extLst>
          </p:cNvPr>
          <p:cNvGrpSpPr/>
          <p:nvPr/>
        </p:nvGrpSpPr>
        <p:grpSpPr>
          <a:xfrm>
            <a:off x="827385" y="2475527"/>
            <a:ext cx="3744000" cy="806609"/>
            <a:chOff x="890962" y="2200198"/>
            <a:chExt cx="3744000" cy="806609"/>
          </a:xfrm>
        </p:grpSpPr>
        <p:sp>
          <p:nvSpPr>
            <p:cNvPr id="17" name="TextBox 16">
              <a:extLst>
                <a:ext uri="{FF2B5EF4-FFF2-40B4-BE49-F238E27FC236}">
                  <a16:creationId xmlns:a16="http://schemas.microsoft.com/office/drawing/2014/main" id="{1AD50B4E-8E9C-4E60-932F-A2A6DBE80655}"/>
                </a:ext>
              </a:extLst>
            </p:cNvPr>
            <p:cNvSpPr txBox="1"/>
            <p:nvPr/>
          </p:nvSpPr>
          <p:spPr>
            <a:xfrm>
              <a:off x="912456" y="2545142"/>
              <a:ext cx="3701012" cy="461665"/>
            </a:xfrm>
            <a:prstGeom prst="rect">
              <a:avLst/>
            </a:prstGeom>
            <a:noFill/>
          </p:spPr>
          <p:txBody>
            <a:bodyPr wrap="square" rtlCol="0">
              <a:spAutoFit/>
            </a:bodyPr>
            <a:lstStyle/>
            <a:p>
              <a:r>
                <a:rPr lang="en-US" altLang="ko-KR" sz="1200">
                  <a:solidFill>
                    <a:schemeClr val="tx1">
                      <a:lumMod val="75000"/>
                      <a:lumOff val="25000"/>
                    </a:schemeClr>
                  </a:solidFill>
                </a:rPr>
                <a:t>Le client a exprimer son besoin en fournissant un chaier des charges</a:t>
              </a:r>
              <a:endParaRPr lang="ko-KR" altLang="en-US" sz="1200">
                <a:solidFill>
                  <a:schemeClr val="tx1">
                    <a:lumMod val="75000"/>
                    <a:lumOff val="25000"/>
                  </a:schemeClr>
                </a:solidFill>
              </a:endParaRPr>
            </a:p>
          </p:txBody>
        </p:sp>
        <p:sp>
          <p:nvSpPr>
            <p:cNvPr id="18" name="TextBox 17">
              <a:extLst>
                <a:ext uri="{FF2B5EF4-FFF2-40B4-BE49-F238E27FC236}">
                  <a16:creationId xmlns:a16="http://schemas.microsoft.com/office/drawing/2014/main" id="{C986A28D-40C7-4711-8819-E05F21B168B9}"/>
                </a:ext>
              </a:extLst>
            </p:cNvPr>
            <p:cNvSpPr txBox="1"/>
            <p:nvPr/>
          </p:nvSpPr>
          <p:spPr>
            <a:xfrm>
              <a:off x="906954" y="2200198"/>
              <a:ext cx="3712016" cy="338554"/>
            </a:xfrm>
            <a:prstGeom prst="rect">
              <a:avLst/>
            </a:prstGeom>
            <a:noFill/>
          </p:spPr>
          <p:txBody>
            <a:bodyPr wrap="square" rtlCol="0">
              <a:spAutoFit/>
            </a:bodyPr>
            <a:lstStyle/>
            <a:p>
              <a:r>
                <a:rPr lang="en-US" altLang="ko-KR" sz="1600" b="1">
                  <a:solidFill>
                    <a:schemeClr val="accent1"/>
                  </a:solidFill>
                </a:rPr>
                <a:t>Entreprise Tachysséma</a:t>
              </a:r>
              <a:endParaRPr lang="ko-KR" altLang="en-US" sz="1600" b="1">
                <a:solidFill>
                  <a:schemeClr val="accent1"/>
                </a:solidFill>
              </a:endParaRPr>
            </a:p>
          </p:txBody>
        </p:sp>
        <p:cxnSp>
          <p:nvCxnSpPr>
            <p:cNvPr id="19" name="Straight Connector 18">
              <a:extLst>
                <a:ext uri="{FF2B5EF4-FFF2-40B4-BE49-F238E27FC236}">
                  <a16:creationId xmlns:a16="http://schemas.microsoft.com/office/drawing/2014/main" id="{686CBED2-9738-4FCF-BCFC-72CDEB2781CC}"/>
                </a:ext>
              </a:extLst>
            </p:cNvPr>
            <p:cNvCxnSpPr/>
            <p:nvPr/>
          </p:nvCxnSpPr>
          <p:spPr>
            <a:xfrm>
              <a:off x="890962" y="2536866"/>
              <a:ext cx="3744000" cy="0"/>
            </a:xfrm>
            <a:prstGeom prst="line">
              <a:avLst/>
            </a:prstGeom>
            <a:ln>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20" name="그룹 3">
            <a:extLst>
              <a:ext uri="{FF2B5EF4-FFF2-40B4-BE49-F238E27FC236}">
                <a16:creationId xmlns:a16="http://schemas.microsoft.com/office/drawing/2014/main" id="{FCB25BAE-C58F-4BAA-B331-A36877561F60}"/>
              </a:ext>
            </a:extLst>
          </p:cNvPr>
          <p:cNvGrpSpPr/>
          <p:nvPr/>
        </p:nvGrpSpPr>
        <p:grpSpPr>
          <a:xfrm>
            <a:off x="3758813" y="5309915"/>
            <a:ext cx="4677286" cy="609417"/>
            <a:chOff x="4636424" y="5088847"/>
            <a:chExt cx="2918420" cy="609417"/>
          </a:xfrm>
        </p:grpSpPr>
        <p:sp>
          <p:nvSpPr>
            <p:cNvPr id="21" name="TextBox 20">
              <a:extLst>
                <a:ext uri="{FF2B5EF4-FFF2-40B4-BE49-F238E27FC236}">
                  <a16:creationId xmlns:a16="http://schemas.microsoft.com/office/drawing/2014/main" id="{AB850BC0-6C6A-49B8-939A-B197D4DC3F6B}"/>
                </a:ext>
              </a:extLst>
            </p:cNvPr>
            <p:cNvSpPr txBox="1"/>
            <p:nvPr/>
          </p:nvSpPr>
          <p:spPr>
            <a:xfrm>
              <a:off x="4646212" y="5421265"/>
              <a:ext cx="2899577" cy="276999"/>
            </a:xfrm>
            <a:prstGeom prst="rect">
              <a:avLst/>
            </a:prstGeom>
            <a:noFill/>
          </p:spPr>
          <p:txBody>
            <a:bodyPr wrap="square" rtlCol="0">
              <a:spAutoFit/>
            </a:bodyPr>
            <a:lstStyle/>
            <a:p>
              <a:pPr algn="ctr"/>
              <a:r>
                <a:rPr lang="en-US" altLang="ko-KR" sz="1200">
                  <a:solidFill>
                    <a:schemeClr val="tx1">
                      <a:lumMod val="75000"/>
                      <a:lumOff val="25000"/>
                    </a:schemeClr>
                  </a:solidFill>
                </a:rPr>
                <a:t>Maitres d’ouvrages</a:t>
              </a:r>
              <a:endParaRPr lang="ko-KR" altLang="en-US" sz="1200">
                <a:solidFill>
                  <a:schemeClr val="tx1">
                    <a:lumMod val="75000"/>
                    <a:lumOff val="25000"/>
                  </a:schemeClr>
                </a:solidFill>
              </a:endParaRPr>
            </a:p>
          </p:txBody>
        </p:sp>
        <p:sp>
          <p:nvSpPr>
            <p:cNvPr id="22" name="TextBox 21">
              <a:extLst>
                <a:ext uri="{FF2B5EF4-FFF2-40B4-BE49-F238E27FC236}">
                  <a16:creationId xmlns:a16="http://schemas.microsoft.com/office/drawing/2014/main" id="{1C635D2D-D146-4588-86B9-9A33CABE09C4}"/>
                </a:ext>
              </a:extLst>
            </p:cNvPr>
            <p:cNvSpPr txBox="1"/>
            <p:nvPr/>
          </p:nvSpPr>
          <p:spPr>
            <a:xfrm>
              <a:off x="4636424" y="5088847"/>
              <a:ext cx="2908198" cy="338554"/>
            </a:xfrm>
            <a:prstGeom prst="rect">
              <a:avLst/>
            </a:prstGeom>
            <a:noFill/>
          </p:spPr>
          <p:txBody>
            <a:bodyPr wrap="square" rtlCol="0">
              <a:spAutoFit/>
            </a:bodyPr>
            <a:lstStyle/>
            <a:p>
              <a:pPr algn="ctr"/>
              <a:r>
                <a:rPr lang="en-US" altLang="ko-KR" sz="1600" b="1">
                  <a:solidFill>
                    <a:schemeClr val="accent3"/>
                  </a:solidFill>
                </a:rPr>
                <a:t>Promotion Master 2 SME</a:t>
              </a:r>
              <a:endParaRPr lang="ko-KR" altLang="en-US" sz="1600" b="1">
                <a:solidFill>
                  <a:schemeClr val="accent3"/>
                </a:solidFill>
              </a:endParaRPr>
            </a:p>
          </p:txBody>
        </p:sp>
        <p:cxnSp>
          <p:nvCxnSpPr>
            <p:cNvPr id="23" name="Straight Connector 22">
              <a:extLst>
                <a:ext uri="{FF2B5EF4-FFF2-40B4-BE49-F238E27FC236}">
                  <a16:creationId xmlns:a16="http://schemas.microsoft.com/office/drawing/2014/main" id="{EF0FB6D2-D381-4618-8080-45BE1929F34C}"/>
                </a:ext>
              </a:extLst>
            </p:cNvPr>
            <p:cNvCxnSpPr/>
            <p:nvPr/>
          </p:nvCxnSpPr>
          <p:spPr>
            <a:xfrm>
              <a:off x="4636424" y="5421265"/>
              <a:ext cx="2918420" cy="0"/>
            </a:xfrm>
            <a:prstGeom prst="line">
              <a:avLst/>
            </a:prstGeom>
            <a:ln>
              <a:solidFill>
                <a:schemeClr val="accent3"/>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24" name="Groupe 23">
            <a:extLst>
              <a:ext uri="{FF2B5EF4-FFF2-40B4-BE49-F238E27FC236}">
                <a16:creationId xmlns:a16="http://schemas.microsoft.com/office/drawing/2014/main" id="{559C14E0-C2EB-460F-8457-B9DC259D7FA9}"/>
              </a:ext>
            </a:extLst>
          </p:cNvPr>
          <p:cNvGrpSpPr/>
          <p:nvPr/>
        </p:nvGrpSpPr>
        <p:grpSpPr>
          <a:xfrm>
            <a:off x="11384107" y="6086304"/>
            <a:ext cx="512619" cy="526472"/>
            <a:chOff x="6491258" y="5109327"/>
            <a:chExt cx="958096" cy="958096"/>
          </a:xfrm>
        </p:grpSpPr>
        <p:sp>
          <p:nvSpPr>
            <p:cNvPr id="25" name="TextBox 34">
              <a:extLst>
                <a:ext uri="{FF2B5EF4-FFF2-40B4-BE49-F238E27FC236}">
                  <a16:creationId xmlns:a16="http://schemas.microsoft.com/office/drawing/2014/main" id="{DC0751DD-BCCA-4485-A668-2E0F85A0372F}"/>
                </a:ext>
              </a:extLst>
            </p:cNvPr>
            <p:cNvSpPr txBox="1"/>
            <p:nvPr/>
          </p:nvSpPr>
          <p:spPr>
            <a:xfrm>
              <a:off x="6491258" y="5289231"/>
              <a:ext cx="958096" cy="616115"/>
            </a:xfrm>
            <a:prstGeom prst="rect">
              <a:avLst/>
            </a:prstGeom>
            <a:noFill/>
          </p:spPr>
          <p:txBody>
            <a:bodyPr wrap="square" lIns="108000" rIns="108000" rtlCol="0">
              <a:spAutoFit/>
            </a:bodyPr>
            <a:lstStyle/>
            <a:p>
              <a:pPr algn="ctr"/>
              <a:r>
                <a:rPr lang="en-US" altLang="ko-KR" sz="1600" b="1">
                  <a:cs typeface="Arial" pitchFamily="34" charset="0"/>
                </a:rPr>
                <a:t>04</a:t>
              </a:r>
              <a:endParaRPr lang="ko-KR" altLang="en-US" sz="1600" b="1">
                <a:cs typeface="Arial" pitchFamily="34" charset="0"/>
              </a:endParaRPr>
            </a:p>
          </p:txBody>
        </p:sp>
        <p:sp>
          <p:nvSpPr>
            <p:cNvPr id="26" name="Freeform: Shape 47">
              <a:extLst>
                <a:ext uri="{FF2B5EF4-FFF2-40B4-BE49-F238E27FC236}">
                  <a16:creationId xmlns:a16="http://schemas.microsoft.com/office/drawing/2014/main" id="{46B44E9D-05BE-4EBE-B187-AE45505A0FB4}"/>
                </a:ext>
              </a:extLst>
            </p:cNvPr>
            <p:cNvSpPr/>
            <p:nvPr/>
          </p:nvSpPr>
          <p:spPr>
            <a:xfrm>
              <a:off x="6491258" y="5109327"/>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4"/>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737942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a:t>Le besoin</a:t>
            </a:r>
          </a:p>
        </p:txBody>
      </p:sp>
      <p:grpSp>
        <p:nvGrpSpPr>
          <p:cNvPr id="73" name="Group 72">
            <a:extLst>
              <a:ext uri="{FF2B5EF4-FFF2-40B4-BE49-F238E27FC236}">
                <a16:creationId xmlns:a16="http://schemas.microsoft.com/office/drawing/2014/main" id="{3D38836D-11B4-49E5-ADEC-86B0E01B84A0}"/>
              </a:ext>
            </a:extLst>
          </p:cNvPr>
          <p:cNvGrpSpPr/>
          <p:nvPr/>
        </p:nvGrpSpPr>
        <p:grpSpPr>
          <a:xfrm>
            <a:off x="438043" y="1947429"/>
            <a:ext cx="5079769" cy="4292108"/>
            <a:chOff x="529632" y="1735015"/>
            <a:chExt cx="5452397" cy="4606957"/>
          </a:xfrm>
        </p:grpSpPr>
        <p:sp>
          <p:nvSpPr>
            <p:cNvPr id="4" name="Freeform: Shape 3">
              <a:extLst>
                <a:ext uri="{FF2B5EF4-FFF2-40B4-BE49-F238E27FC236}">
                  <a16:creationId xmlns:a16="http://schemas.microsoft.com/office/drawing/2014/main" id="{01FA505C-EA5E-4FC6-A974-938ECE1C4C64}"/>
                </a:ext>
              </a:extLst>
            </p:cNvPr>
            <p:cNvSpPr/>
            <p:nvPr/>
          </p:nvSpPr>
          <p:spPr>
            <a:xfrm>
              <a:off x="529632" y="1738934"/>
              <a:ext cx="5452397" cy="4430933"/>
            </a:xfrm>
            <a:custGeom>
              <a:avLst/>
              <a:gdLst>
                <a:gd name="connsiteX0" fmla="*/ 5387950 w 5452397"/>
                <a:gd name="connsiteY0" fmla="*/ 2870554 h 4430933"/>
                <a:gd name="connsiteX1" fmla="*/ 1180097 w 5452397"/>
                <a:gd name="connsiteY1" fmla="*/ 14370 h 4430933"/>
                <a:gd name="connsiteX2" fmla="*/ 1035960 w 5452397"/>
                <a:gd name="connsiteY2" fmla="*/ 0 h 4430933"/>
                <a:gd name="connsiteX3" fmla="*/ 552164 w 5452397"/>
                <a:gd name="connsiteY3" fmla="*/ 514714 h 4430933"/>
                <a:gd name="connsiteX4" fmla="*/ 553035 w 5452397"/>
                <a:gd name="connsiteY4" fmla="*/ 538664 h 4430933"/>
                <a:gd name="connsiteX5" fmla="*/ 590049 w 5452397"/>
                <a:gd name="connsiteY5" fmla="*/ 581339 h 4430933"/>
                <a:gd name="connsiteX6" fmla="*/ 570453 w 5452397"/>
                <a:gd name="connsiteY6" fmla="*/ 647094 h 4430933"/>
                <a:gd name="connsiteX7" fmla="*/ 486409 w 5452397"/>
                <a:gd name="connsiteY7" fmla="*/ 644046 h 4430933"/>
                <a:gd name="connsiteX8" fmla="*/ 438944 w 5452397"/>
                <a:gd name="connsiteY8" fmla="*/ 654497 h 4430933"/>
                <a:gd name="connsiteX9" fmla="*/ 43111 w 5452397"/>
                <a:gd name="connsiteY9" fmla="*/ 1076022 h 4430933"/>
                <a:gd name="connsiteX10" fmla="*/ 0 w 5452397"/>
                <a:gd name="connsiteY10" fmla="*/ 1509305 h 4430933"/>
                <a:gd name="connsiteX11" fmla="*/ 32660 w 5452397"/>
                <a:gd name="connsiteY11" fmla="*/ 1555899 h 4430933"/>
                <a:gd name="connsiteX12" fmla="*/ 4228319 w 5452397"/>
                <a:gd name="connsiteY12" fmla="*/ 4405551 h 4430933"/>
                <a:gd name="connsiteX13" fmla="*/ 4395536 w 5452397"/>
                <a:gd name="connsiteY13" fmla="*/ 4430808 h 4430933"/>
                <a:gd name="connsiteX14" fmla="*/ 4456065 w 5452397"/>
                <a:gd name="connsiteY14" fmla="*/ 4411212 h 4430933"/>
                <a:gd name="connsiteX15" fmla="*/ 5368789 w 5452397"/>
                <a:gd name="connsiteY15" fmla="*/ 3381784 h 4430933"/>
                <a:gd name="connsiteX16" fmla="*/ 5417561 w 5452397"/>
                <a:gd name="connsiteY16" fmla="*/ 3293821 h 4430933"/>
                <a:gd name="connsiteX17" fmla="*/ 5452398 w 5452397"/>
                <a:gd name="connsiteY17" fmla="*/ 2940663 h 4430933"/>
                <a:gd name="connsiteX18" fmla="*/ 5387950 w 5452397"/>
                <a:gd name="connsiteY18" fmla="*/ 2870554 h 443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52397" h="4430933">
                  <a:moveTo>
                    <a:pt x="5387950" y="2870554"/>
                  </a:moveTo>
                  <a:cubicBezTo>
                    <a:pt x="5382724" y="2860974"/>
                    <a:pt x="1219289" y="40498"/>
                    <a:pt x="1180097" y="14370"/>
                  </a:cubicBezTo>
                  <a:cubicBezTo>
                    <a:pt x="1132197" y="9580"/>
                    <a:pt x="1084296" y="4790"/>
                    <a:pt x="1035960" y="0"/>
                  </a:cubicBezTo>
                  <a:cubicBezTo>
                    <a:pt x="1029428" y="6532"/>
                    <a:pt x="707187" y="350110"/>
                    <a:pt x="552164" y="514714"/>
                  </a:cubicBezTo>
                  <a:cubicBezTo>
                    <a:pt x="542148" y="525165"/>
                    <a:pt x="543890" y="530391"/>
                    <a:pt x="553035" y="538664"/>
                  </a:cubicBezTo>
                  <a:cubicBezTo>
                    <a:pt x="566534" y="551728"/>
                    <a:pt x="579162" y="565663"/>
                    <a:pt x="590049" y="581339"/>
                  </a:cubicBezTo>
                  <a:cubicBezTo>
                    <a:pt x="608338" y="607467"/>
                    <a:pt x="600500" y="638385"/>
                    <a:pt x="570453" y="647094"/>
                  </a:cubicBezTo>
                  <a:cubicBezTo>
                    <a:pt x="542583" y="655368"/>
                    <a:pt x="512972" y="660158"/>
                    <a:pt x="486409" y="644046"/>
                  </a:cubicBezTo>
                  <a:cubicBezTo>
                    <a:pt x="465942" y="631417"/>
                    <a:pt x="453750" y="638820"/>
                    <a:pt x="438944" y="654497"/>
                  </a:cubicBezTo>
                  <a:cubicBezTo>
                    <a:pt x="307435" y="795586"/>
                    <a:pt x="175055" y="935804"/>
                    <a:pt x="43111" y="1076022"/>
                  </a:cubicBezTo>
                  <a:cubicBezTo>
                    <a:pt x="28740" y="1220595"/>
                    <a:pt x="14370" y="1364732"/>
                    <a:pt x="0" y="1509305"/>
                  </a:cubicBezTo>
                  <a:cubicBezTo>
                    <a:pt x="2177" y="1531078"/>
                    <a:pt x="13064" y="1545884"/>
                    <a:pt x="32660" y="1555899"/>
                  </a:cubicBezTo>
                  <a:cubicBezTo>
                    <a:pt x="32660" y="1555899"/>
                    <a:pt x="4222658" y="4404245"/>
                    <a:pt x="4228319" y="4405551"/>
                  </a:cubicBezTo>
                  <a:cubicBezTo>
                    <a:pt x="4283187" y="4418615"/>
                    <a:pt x="4338926" y="4430372"/>
                    <a:pt x="4395536" y="4430808"/>
                  </a:cubicBezTo>
                  <a:cubicBezTo>
                    <a:pt x="4416873" y="4431243"/>
                    <a:pt x="4438211" y="4431679"/>
                    <a:pt x="4456065" y="4411212"/>
                  </a:cubicBezTo>
                  <a:cubicBezTo>
                    <a:pt x="4759580" y="4067634"/>
                    <a:pt x="5063967" y="3724491"/>
                    <a:pt x="5368789" y="3381784"/>
                  </a:cubicBezTo>
                  <a:cubicBezTo>
                    <a:pt x="5391869" y="3355656"/>
                    <a:pt x="5407981" y="3326916"/>
                    <a:pt x="5417561" y="3293821"/>
                  </a:cubicBezTo>
                  <a:cubicBezTo>
                    <a:pt x="5429319" y="3176247"/>
                    <a:pt x="5440640" y="3058673"/>
                    <a:pt x="5452398" y="2940663"/>
                  </a:cubicBezTo>
                  <a:cubicBezTo>
                    <a:pt x="5437592" y="2911052"/>
                    <a:pt x="5416690" y="2887537"/>
                    <a:pt x="5387950" y="2870554"/>
                  </a:cubicBezTo>
                  <a:close/>
                </a:path>
              </a:pathLst>
            </a:custGeom>
            <a:gradFill>
              <a:gsLst>
                <a:gs pos="0">
                  <a:schemeClr val="accent4"/>
                </a:gs>
                <a:gs pos="79000">
                  <a:schemeClr val="accent4">
                    <a:lumMod val="50000"/>
                  </a:schemeClr>
                </a:gs>
                <a:gs pos="100000">
                  <a:schemeClr val="accent4">
                    <a:lumMod val="75000"/>
                  </a:schemeClr>
                </a:gs>
              </a:gsLst>
              <a:lin ang="7200000" scaled="0"/>
            </a:gradFill>
            <a:ln w="4352"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5ECBFDB8-4E2F-4CDF-8ABA-DCCEAED7A220}"/>
                </a:ext>
              </a:extLst>
            </p:cNvPr>
            <p:cNvSpPr/>
            <p:nvPr/>
          </p:nvSpPr>
          <p:spPr>
            <a:xfrm>
              <a:off x="1565592" y="1735015"/>
              <a:ext cx="144137" cy="26495"/>
            </a:xfrm>
            <a:custGeom>
              <a:avLst/>
              <a:gdLst>
                <a:gd name="connsiteX0" fmla="*/ 0 w 144137"/>
                <a:gd name="connsiteY0" fmla="*/ 3919 h 26495"/>
                <a:gd name="connsiteX1" fmla="*/ 1306 w 144137"/>
                <a:gd name="connsiteY1" fmla="*/ 0 h 26495"/>
                <a:gd name="connsiteX2" fmla="*/ 144137 w 144137"/>
                <a:gd name="connsiteY2" fmla="*/ 13935 h 26495"/>
                <a:gd name="connsiteX3" fmla="*/ 144137 w 144137"/>
                <a:gd name="connsiteY3" fmla="*/ 18289 h 26495"/>
                <a:gd name="connsiteX4" fmla="*/ 121058 w 144137"/>
                <a:gd name="connsiteY4" fmla="*/ 26128 h 26495"/>
                <a:gd name="connsiteX5" fmla="*/ 20467 w 144137"/>
                <a:gd name="connsiteY5" fmla="*/ 16112 h 26495"/>
                <a:gd name="connsiteX6" fmla="*/ 0 w 144137"/>
                <a:gd name="connsiteY6" fmla="*/ 3919 h 26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137" h="26495">
                  <a:moveTo>
                    <a:pt x="0" y="3919"/>
                  </a:moveTo>
                  <a:cubicBezTo>
                    <a:pt x="0" y="2613"/>
                    <a:pt x="435" y="1306"/>
                    <a:pt x="1306" y="0"/>
                  </a:cubicBezTo>
                  <a:cubicBezTo>
                    <a:pt x="48772" y="4790"/>
                    <a:pt x="96672" y="9580"/>
                    <a:pt x="144137" y="13935"/>
                  </a:cubicBezTo>
                  <a:cubicBezTo>
                    <a:pt x="143702" y="15241"/>
                    <a:pt x="143266" y="16547"/>
                    <a:pt x="144137" y="18289"/>
                  </a:cubicBezTo>
                  <a:cubicBezTo>
                    <a:pt x="138476" y="26999"/>
                    <a:pt x="129767" y="26999"/>
                    <a:pt x="121058" y="26128"/>
                  </a:cubicBezTo>
                  <a:cubicBezTo>
                    <a:pt x="87528" y="23950"/>
                    <a:pt x="53997" y="20902"/>
                    <a:pt x="20467" y="16112"/>
                  </a:cubicBezTo>
                  <a:cubicBezTo>
                    <a:pt x="12193" y="15241"/>
                    <a:pt x="3484" y="13935"/>
                    <a:pt x="0" y="3919"/>
                  </a:cubicBezTo>
                  <a:close/>
                </a:path>
              </a:pathLst>
            </a:custGeom>
            <a:solidFill>
              <a:srgbClr val="373737"/>
            </a:solidFill>
            <a:ln w="4352"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B53EF805-50D7-4FA3-82EF-4AB649B5D532}"/>
                </a:ext>
              </a:extLst>
            </p:cNvPr>
            <p:cNvSpPr/>
            <p:nvPr/>
          </p:nvSpPr>
          <p:spPr>
            <a:xfrm>
              <a:off x="2904146" y="3354576"/>
              <a:ext cx="1120157" cy="978237"/>
            </a:xfrm>
            <a:custGeom>
              <a:avLst/>
              <a:gdLst>
                <a:gd name="connsiteX0" fmla="*/ 522168 w 1120157"/>
                <a:gd name="connsiteY0" fmla="*/ 975781 h 978237"/>
                <a:gd name="connsiteX1" fmla="*/ 125464 w 1120157"/>
                <a:gd name="connsiteY1" fmla="*/ 786791 h 978237"/>
                <a:gd name="connsiteX2" fmla="*/ 200799 w 1120157"/>
                <a:gd name="connsiteY2" fmla="*/ 106603 h 978237"/>
                <a:gd name="connsiteX3" fmla="*/ 694610 w 1120157"/>
                <a:gd name="connsiteY3" fmla="*/ 18640 h 978237"/>
                <a:gd name="connsiteX4" fmla="*/ 995078 w 1120157"/>
                <a:gd name="connsiteY4" fmla="*/ 191517 h 978237"/>
                <a:gd name="connsiteX5" fmla="*/ 928452 w 1120157"/>
                <a:gd name="connsiteY5" fmla="*/ 865610 h 978237"/>
                <a:gd name="connsiteX6" fmla="*/ 522168 w 1120157"/>
                <a:gd name="connsiteY6" fmla="*/ 975781 h 9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0157" h="978237">
                  <a:moveTo>
                    <a:pt x="522168" y="975781"/>
                  </a:moveTo>
                  <a:cubicBezTo>
                    <a:pt x="361483" y="958798"/>
                    <a:pt x="229974" y="900011"/>
                    <a:pt x="125464" y="786791"/>
                  </a:cubicBezTo>
                  <a:cubicBezTo>
                    <a:pt x="-67880" y="577335"/>
                    <a:pt x="-33915" y="268158"/>
                    <a:pt x="200799" y="106603"/>
                  </a:cubicBezTo>
                  <a:cubicBezTo>
                    <a:pt x="351468" y="2963"/>
                    <a:pt x="517378" y="-22294"/>
                    <a:pt x="694610" y="18640"/>
                  </a:cubicBezTo>
                  <a:cubicBezTo>
                    <a:pt x="812185" y="46074"/>
                    <a:pt x="912776" y="103119"/>
                    <a:pt x="995078" y="191517"/>
                  </a:cubicBezTo>
                  <a:cubicBezTo>
                    <a:pt x="1185374" y="395313"/>
                    <a:pt x="1154892" y="702312"/>
                    <a:pt x="928452" y="865610"/>
                  </a:cubicBezTo>
                  <a:cubicBezTo>
                    <a:pt x="804346" y="955314"/>
                    <a:pt x="664999" y="987974"/>
                    <a:pt x="522168" y="975781"/>
                  </a:cubicBezTo>
                  <a:close/>
                </a:path>
              </a:pathLst>
            </a:custGeom>
            <a:solidFill>
              <a:srgbClr val="FEFEFE"/>
            </a:solidFill>
            <a:ln w="4352"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65F8C22-A868-4648-9DC2-58BD167906AD}"/>
                </a:ext>
              </a:extLst>
            </p:cNvPr>
            <p:cNvSpPr/>
            <p:nvPr/>
          </p:nvSpPr>
          <p:spPr>
            <a:xfrm>
              <a:off x="3100712" y="3535279"/>
              <a:ext cx="727024" cy="662838"/>
            </a:xfrm>
            <a:custGeom>
              <a:avLst/>
              <a:gdLst>
                <a:gd name="connsiteX0" fmla="*/ 701073 w 727024"/>
                <a:gd name="connsiteY0" fmla="*/ 228841 h 662838"/>
                <a:gd name="connsiteX1" fmla="*/ 369688 w 727024"/>
                <a:gd name="connsiteY1" fmla="*/ 12417 h 662838"/>
                <a:gd name="connsiteX2" fmla="*/ 292611 w 727024"/>
                <a:gd name="connsiteY2" fmla="*/ 14159 h 662838"/>
                <a:gd name="connsiteX3" fmla="*/ 9562 w 727024"/>
                <a:gd name="connsiteY3" fmla="*/ 300256 h 662838"/>
                <a:gd name="connsiteX4" fmla="*/ 20013 w 727024"/>
                <a:gd name="connsiteY4" fmla="*/ 386477 h 662838"/>
                <a:gd name="connsiteX5" fmla="*/ 341383 w 727024"/>
                <a:gd name="connsiteY5" fmla="*/ 632512 h 662838"/>
                <a:gd name="connsiteX6" fmla="*/ 442845 w 727024"/>
                <a:gd name="connsiteY6" fmla="*/ 647753 h 662838"/>
                <a:gd name="connsiteX7" fmla="*/ 707169 w 727024"/>
                <a:gd name="connsiteY7" fmla="*/ 338577 h 662838"/>
                <a:gd name="connsiteX8" fmla="*/ 701073 w 727024"/>
                <a:gd name="connsiteY8" fmla="*/ 228841 h 662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7024" h="662838">
                  <a:moveTo>
                    <a:pt x="701073" y="228841"/>
                  </a:moveTo>
                  <a:cubicBezTo>
                    <a:pt x="661881" y="195746"/>
                    <a:pt x="391896" y="26787"/>
                    <a:pt x="369688" y="12417"/>
                  </a:cubicBezTo>
                  <a:cubicBezTo>
                    <a:pt x="338770" y="-5872"/>
                    <a:pt x="317868" y="-2824"/>
                    <a:pt x="292611" y="14159"/>
                  </a:cubicBezTo>
                  <a:cubicBezTo>
                    <a:pt x="198116" y="109524"/>
                    <a:pt x="103621" y="204890"/>
                    <a:pt x="9562" y="300256"/>
                  </a:cubicBezTo>
                  <a:cubicBezTo>
                    <a:pt x="-7421" y="317675"/>
                    <a:pt x="-454" y="370801"/>
                    <a:pt x="20013" y="386477"/>
                  </a:cubicBezTo>
                  <a:cubicBezTo>
                    <a:pt x="127136" y="468344"/>
                    <a:pt x="233824" y="550646"/>
                    <a:pt x="341383" y="632512"/>
                  </a:cubicBezTo>
                  <a:cubicBezTo>
                    <a:pt x="402347" y="679107"/>
                    <a:pt x="430652" y="661688"/>
                    <a:pt x="442845" y="647753"/>
                  </a:cubicBezTo>
                  <a:cubicBezTo>
                    <a:pt x="531243" y="544985"/>
                    <a:pt x="617464" y="440039"/>
                    <a:pt x="707169" y="338577"/>
                  </a:cubicBezTo>
                  <a:cubicBezTo>
                    <a:pt x="728942" y="314191"/>
                    <a:pt x="740264" y="261936"/>
                    <a:pt x="701073" y="228841"/>
                  </a:cubicBezTo>
                  <a:close/>
                </a:path>
              </a:pathLst>
            </a:custGeom>
            <a:solidFill>
              <a:schemeClr val="accent2"/>
            </a:solidFill>
            <a:ln w="4352" cap="flat">
              <a:noFill/>
              <a:prstDash val="solid"/>
              <a:miter/>
            </a:ln>
          </p:spPr>
          <p:txBody>
            <a:bodyPr rtlCol="0" anchor="ctr"/>
            <a:lstStyle/>
            <a:p>
              <a:endParaRPr lang="en-US"/>
            </a:p>
          </p:txBody>
        </p:sp>
        <p:grpSp>
          <p:nvGrpSpPr>
            <p:cNvPr id="57" name="Group 56">
              <a:extLst>
                <a:ext uri="{FF2B5EF4-FFF2-40B4-BE49-F238E27FC236}">
                  <a16:creationId xmlns:a16="http://schemas.microsoft.com/office/drawing/2014/main" id="{2E1D7424-78E5-4E6D-9FE1-2C128EFEE7E1}"/>
                </a:ext>
              </a:extLst>
            </p:cNvPr>
            <p:cNvGrpSpPr/>
            <p:nvPr/>
          </p:nvGrpSpPr>
          <p:grpSpPr>
            <a:xfrm>
              <a:off x="575753" y="1783904"/>
              <a:ext cx="5287780" cy="4558068"/>
              <a:chOff x="575753" y="1783904"/>
              <a:chExt cx="5287780" cy="4558068"/>
            </a:xfrm>
            <a:solidFill>
              <a:schemeClr val="accent3"/>
            </a:solidFill>
          </p:grpSpPr>
          <p:sp>
            <p:nvSpPr>
              <p:cNvPr id="6" name="Freeform: Shape 5">
                <a:extLst>
                  <a:ext uri="{FF2B5EF4-FFF2-40B4-BE49-F238E27FC236}">
                    <a16:creationId xmlns:a16="http://schemas.microsoft.com/office/drawing/2014/main" id="{74461773-8C7C-4188-8B1A-B545EA81D8C8}"/>
                  </a:ext>
                </a:extLst>
              </p:cNvPr>
              <p:cNvSpPr/>
              <p:nvPr/>
            </p:nvSpPr>
            <p:spPr>
              <a:xfrm>
                <a:off x="575753" y="3125469"/>
                <a:ext cx="252937" cy="600259"/>
              </a:xfrm>
              <a:custGeom>
                <a:avLst/>
                <a:gdLst>
                  <a:gd name="connsiteX0" fmla="*/ 232574 w 252937"/>
                  <a:gd name="connsiteY0" fmla="*/ 70515 h 600259"/>
                  <a:gd name="connsiteX1" fmla="*/ 134160 w 252937"/>
                  <a:gd name="connsiteY1" fmla="*/ 7373 h 600259"/>
                  <a:gd name="connsiteX2" fmla="*/ 91049 w 252937"/>
                  <a:gd name="connsiteY2" fmla="*/ 6067 h 600259"/>
                  <a:gd name="connsiteX3" fmla="*/ 23553 w 252937"/>
                  <a:gd name="connsiteY3" fmla="*/ 110577 h 600259"/>
                  <a:gd name="connsiteX4" fmla="*/ 8312 w 252937"/>
                  <a:gd name="connsiteY4" fmla="*/ 312195 h 600259"/>
                  <a:gd name="connsiteX5" fmla="*/ 18328 w 252937"/>
                  <a:gd name="connsiteY5" fmla="*/ 341807 h 600259"/>
                  <a:gd name="connsiteX6" fmla="*/ 1780 w 252937"/>
                  <a:gd name="connsiteY6" fmla="*/ 517297 h 600259"/>
                  <a:gd name="connsiteX7" fmla="*/ 3522 w 252937"/>
                  <a:gd name="connsiteY7" fmla="*/ 542554 h 600259"/>
                  <a:gd name="connsiteX8" fmla="*/ 3522 w 252937"/>
                  <a:gd name="connsiteY8" fmla="*/ 542554 h 600259"/>
                  <a:gd name="connsiteX9" fmla="*/ 49681 w 252937"/>
                  <a:gd name="connsiteY9" fmla="*/ 584794 h 600259"/>
                  <a:gd name="connsiteX10" fmla="*/ 108468 w 252937"/>
                  <a:gd name="connsiteY10" fmla="*/ 584358 h 600259"/>
                  <a:gd name="connsiteX11" fmla="*/ 128934 w 252937"/>
                  <a:gd name="connsiteY11" fmla="*/ 401029 h 600259"/>
                  <a:gd name="connsiteX12" fmla="*/ 180754 w 252937"/>
                  <a:gd name="connsiteY12" fmla="*/ 298696 h 600259"/>
                  <a:gd name="connsiteX13" fmla="*/ 222994 w 252937"/>
                  <a:gd name="connsiteY13" fmla="*/ 171977 h 600259"/>
                  <a:gd name="connsiteX14" fmla="*/ 241719 w 252937"/>
                  <a:gd name="connsiteY14" fmla="*/ 154123 h 600259"/>
                  <a:gd name="connsiteX15" fmla="*/ 232574 w 252937"/>
                  <a:gd name="connsiteY15" fmla="*/ 70515 h 60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2937" h="600259">
                    <a:moveTo>
                      <a:pt x="232574" y="70515"/>
                    </a:moveTo>
                    <a:cubicBezTo>
                      <a:pt x="199915" y="49177"/>
                      <a:pt x="166820" y="28275"/>
                      <a:pt x="134160" y="7373"/>
                    </a:cubicBezTo>
                    <a:cubicBezTo>
                      <a:pt x="120225" y="-1771"/>
                      <a:pt x="103678" y="-2642"/>
                      <a:pt x="91049" y="6067"/>
                    </a:cubicBezTo>
                    <a:cubicBezTo>
                      <a:pt x="54471" y="31324"/>
                      <a:pt x="25295" y="62241"/>
                      <a:pt x="23553" y="110577"/>
                    </a:cubicBezTo>
                    <a:cubicBezTo>
                      <a:pt x="23118" y="127996"/>
                      <a:pt x="7441" y="275617"/>
                      <a:pt x="8312" y="312195"/>
                    </a:cubicBezTo>
                    <a:cubicBezTo>
                      <a:pt x="8312" y="323082"/>
                      <a:pt x="12231" y="332662"/>
                      <a:pt x="18328" y="341807"/>
                    </a:cubicBezTo>
                    <a:lnTo>
                      <a:pt x="1780" y="517297"/>
                    </a:lnTo>
                    <a:cubicBezTo>
                      <a:pt x="909" y="525571"/>
                      <a:pt x="-2575" y="534280"/>
                      <a:pt x="3522" y="542554"/>
                    </a:cubicBezTo>
                    <a:cubicBezTo>
                      <a:pt x="3522" y="542554"/>
                      <a:pt x="3522" y="542554"/>
                      <a:pt x="3522" y="542554"/>
                    </a:cubicBezTo>
                    <a:cubicBezTo>
                      <a:pt x="18763" y="556489"/>
                      <a:pt x="35311" y="569552"/>
                      <a:pt x="49681" y="584794"/>
                    </a:cubicBezTo>
                    <a:cubicBezTo>
                      <a:pt x="67970" y="604389"/>
                      <a:pt x="97581" y="606567"/>
                      <a:pt x="108468" y="584358"/>
                    </a:cubicBezTo>
                    <a:cubicBezTo>
                      <a:pt x="107161" y="582181"/>
                      <a:pt x="126322" y="401465"/>
                      <a:pt x="128934" y="401029"/>
                    </a:cubicBezTo>
                    <a:cubicBezTo>
                      <a:pt x="187722" y="358354"/>
                      <a:pt x="173351" y="394062"/>
                      <a:pt x="180754" y="298696"/>
                    </a:cubicBezTo>
                    <a:cubicBezTo>
                      <a:pt x="187286" y="252102"/>
                      <a:pt x="177271" y="204201"/>
                      <a:pt x="222994" y="171977"/>
                    </a:cubicBezTo>
                    <a:cubicBezTo>
                      <a:pt x="229961" y="167187"/>
                      <a:pt x="236058" y="160220"/>
                      <a:pt x="241719" y="154123"/>
                    </a:cubicBezTo>
                    <a:cubicBezTo>
                      <a:pt x="260008" y="133657"/>
                      <a:pt x="255218" y="85321"/>
                      <a:pt x="232574" y="70515"/>
                    </a:cubicBezTo>
                    <a:close/>
                  </a:path>
                </a:pathLst>
              </a:custGeom>
              <a:grpFill/>
              <a:ln w="4352"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36F07BD1-1988-449F-92A7-052C8EBFF416}"/>
                  </a:ext>
                </a:extLst>
              </p:cNvPr>
              <p:cNvSpPr/>
              <p:nvPr/>
            </p:nvSpPr>
            <p:spPr>
              <a:xfrm>
                <a:off x="678995" y="3526062"/>
                <a:ext cx="25256" cy="191167"/>
              </a:xfrm>
              <a:custGeom>
                <a:avLst/>
                <a:gdLst>
                  <a:gd name="connsiteX0" fmla="*/ 0 w 25256"/>
                  <a:gd name="connsiteY0" fmla="*/ 191167 h 191167"/>
                  <a:gd name="connsiteX1" fmla="*/ 17854 w 25256"/>
                  <a:gd name="connsiteY1" fmla="*/ 23079 h 191167"/>
                  <a:gd name="connsiteX2" fmla="*/ 25257 w 25256"/>
                  <a:gd name="connsiteY2" fmla="*/ 0 h 191167"/>
                  <a:gd name="connsiteX3" fmla="*/ 6532 w 25256"/>
                  <a:gd name="connsiteY3" fmla="*/ 165040 h 191167"/>
                  <a:gd name="connsiteX4" fmla="*/ 0 w 25256"/>
                  <a:gd name="connsiteY4" fmla="*/ 191167 h 191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6" h="191167">
                    <a:moveTo>
                      <a:pt x="0" y="191167"/>
                    </a:moveTo>
                    <a:cubicBezTo>
                      <a:pt x="5661" y="135864"/>
                      <a:pt x="12193" y="78383"/>
                      <a:pt x="17854" y="23079"/>
                    </a:cubicBezTo>
                    <a:cubicBezTo>
                      <a:pt x="18725" y="13935"/>
                      <a:pt x="18725" y="2177"/>
                      <a:pt x="25257" y="0"/>
                    </a:cubicBezTo>
                    <a:cubicBezTo>
                      <a:pt x="17418" y="78383"/>
                      <a:pt x="13935" y="110172"/>
                      <a:pt x="6532" y="165040"/>
                    </a:cubicBezTo>
                    <a:cubicBezTo>
                      <a:pt x="5661" y="173749"/>
                      <a:pt x="8274" y="184200"/>
                      <a:pt x="0" y="191167"/>
                    </a:cubicBezTo>
                    <a:close/>
                  </a:path>
                </a:pathLst>
              </a:custGeom>
              <a:grpFill/>
              <a:ln w="4352"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AB38E478-AA35-404D-AF4B-2CDC9D2239DE}"/>
                  </a:ext>
                </a:extLst>
              </p:cNvPr>
              <p:cNvSpPr/>
              <p:nvPr/>
            </p:nvSpPr>
            <p:spPr>
              <a:xfrm>
                <a:off x="833110" y="3300088"/>
                <a:ext cx="252969" cy="600259"/>
              </a:xfrm>
              <a:custGeom>
                <a:avLst/>
                <a:gdLst>
                  <a:gd name="connsiteX0" fmla="*/ 233009 w 252969"/>
                  <a:gd name="connsiteY0" fmla="*/ 70515 h 600259"/>
                  <a:gd name="connsiteX1" fmla="*/ 134595 w 252969"/>
                  <a:gd name="connsiteY1" fmla="*/ 7373 h 600259"/>
                  <a:gd name="connsiteX2" fmla="*/ 91485 w 252969"/>
                  <a:gd name="connsiteY2" fmla="*/ 6067 h 600259"/>
                  <a:gd name="connsiteX3" fmla="*/ 23989 w 252969"/>
                  <a:gd name="connsiteY3" fmla="*/ 110577 h 600259"/>
                  <a:gd name="connsiteX4" fmla="*/ 8747 w 252969"/>
                  <a:gd name="connsiteY4" fmla="*/ 312195 h 600259"/>
                  <a:gd name="connsiteX5" fmla="*/ 18763 w 252969"/>
                  <a:gd name="connsiteY5" fmla="*/ 341807 h 600259"/>
                  <a:gd name="connsiteX6" fmla="*/ 1780 w 252969"/>
                  <a:gd name="connsiteY6" fmla="*/ 517297 h 600259"/>
                  <a:gd name="connsiteX7" fmla="*/ 3522 w 252969"/>
                  <a:gd name="connsiteY7" fmla="*/ 542554 h 600259"/>
                  <a:gd name="connsiteX8" fmla="*/ 3522 w 252969"/>
                  <a:gd name="connsiteY8" fmla="*/ 542554 h 600259"/>
                  <a:gd name="connsiteX9" fmla="*/ 49681 w 252969"/>
                  <a:gd name="connsiteY9" fmla="*/ 584794 h 600259"/>
                  <a:gd name="connsiteX10" fmla="*/ 108468 w 252969"/>
                  <a:gd name="connsiteY10" fmla="*/ 584358 h 600259"/>
                  <a:gd name="connsiteX11" fmla="*/ 128934 w 252969"/>
                  <a:gd name="connsiteY11" fmla="*/ 401029 h 600259"/>
                  <a:gd name="connsiteX12" fmla="*/ 180754 w 252969"/>
                  <a:gd name="connsiteY12" fmla="*/ 298696 h 600259"/>
                  <a:gd name="connsiteX13" fmla="*/ 222994 w 252969"/>
                  <a:gd name="connsiteY13" fmla="*/ 171977 h 600259"/>
                  <a:gd name="connsiteX14" fmla="*/ 241719 w 252969"/>
                  <a:gd name="connsiteY14" fmla="*/ 154123 h 600259"/>
                  <a:gd name="connsiteX15" fmla="*/ 233009 w 252969"/>
                  <a:gd name="connsiteY15" fmla="*/ 70515 h 60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2969" h="600259">
                    <a:moveTo>
                      <a:pt x="233009" y="70515"/>
                    </a:moveTo>
                    <a:cubicBezTo>
                      <a:pt x="200350" y="49178"/>
                      <a:pt x="167255" y="28275"/>
                      <a:pt x="134595" y="7373"/>
                    </a:cubicBezTo>
                    <a:cubicBezTo>
                      <a:pt x="120661" y="-1771"/>
                      <a:pt x="104113" y="-2642"/>
                      <a:pt x="91485" y="6067"/>
                    </a:cubicBezTo>
                    <a:cubicBezTo>
                      <a:pt x="54906" y="31324"/>
                      <a:pt x="25730" y="62241"/>
                      <a:pt x="23989" y="110577"/>
                    </a:cubicBezTo>
                    <a:cubicBezTo>
                      <a:pt x="23553" y="127996"/>
                      <a:pt x="7877" y="275617"/>
                      <a:pt x="8747" y="312195"/>
                    </a:cubicBezTo>
                    <a:cubicBezTo>
                      <a:pt x="8747" y="323082"/>
                      <a:pt x="12667" y="332662"/>
                      <a:pt x="18763" y="341807"/>
                    </a:cubicBezTo>
                    <a:lnTo>
                      <a:pt x="1780" y="517297"/>
                    </a:lnTo>
                    <a:cubicBezTo>
                      <a:pt x="909" y="525571"/>
                      <a:pt x="-2575" y="534280"/>
                      <a:pt x="3522" y="542554"/>
                    </a:cubicBezTo>
                    <a:cubicBezTo>
                      <a:pt x="3522" y="542554"/>
                      <a:pt x="3522" y="542554"/>
                      <a:pt x="3522" y="542554"/>
                    </a:cubicBezTo>
                    <a:cubicBezTo>
                      <a:pt x="18763" y="556489"/>
                      <a:pt x="35311" y="569552"/>
                      <a:pt x="49681" y="584794"/>
                    </a:cubicBezTo>
                    <a:cubicBezTo>
                      <a:pt x="67970" y="604389"/>
                      <a:pt x="97581" y="606567"/>
                      <a:pt x="108468" y="584358"/>
                    </a:cubicBezTo>
                    <a:cubicBezTo>
                      <a:pt x="107161" y="582181"/>
                      <a:pt x="126322" y="401465"/>
                      <a:pt x="128934" y="401029"/>
                    </a:cubicBezTo>
                    <a:cubicBezTo>
                      <a:pt x="187722" y="358354"/>
                      <a:pt x="173351" y="394062"/>
                      <a:pt x="180754" y="298696"/>
                    </a:cubicBezTo>
                    <a:cubicBezTo>
                      <a:pt x="187286" y="252102"/>
                      <a:pt x="177271" y="204201"/>
                      <a:pt x="222994" y="171977"/>
                    </a:cubicBezTo>
                    <a:cubicBezTo>
                      <a:pt x="229961" y="167187"/>
                      <a:pt x="236058" y="160220"/>
                      <a:pt x="241719" y="154123"/>
                    </a:cubicBezTo>
                    <a:cubicBezTo>
                      <a:pt x="260008" y="133221"/>
                      <a:pt x="255218" y="85321"/>
                      <a:pt x="233009" y="70515"/>
                    </a:cubicBezTo>
                    <a:close/>
                  </a:path>
                </a:pathLst>
              </a:custGeom>
              <a:grpFill/>
              <a:ln w="4352"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90E638D-04C4-4C05-8A73-7E1E63A19C05}"/>
                  </a:ext>
                </a:extLst>
              </p:cNvPr>
              <p:cNvSpPr/>
              <p:nvPr/>
            </p:nvSpPr>
            <p:spPr>
              <a:xfrm>
                <a:off x="936352" y="3700682"/>
                <a:ext cx="25256" cy="191167"/>
              </a:xfrm>
              <a:custGeom>
                <a:avLst/>
                <a:gdLst>
                  <a:gd name="connsiteX0" fmla="*/ 0 w 25256"/>
                  <a:gd name="connsiteY0" fmla="*/ 191167 h 191167"/>
                  <a:gd name="connsiteX1" fmla="*/ 17854 w 25256"/>
                  <a:gd name="connsiteY1" fmla="*/ 23079 h 191167"/>
                  <a:gd name="connsiteX2" fmla="*/ 25257 w 25256"/>
                  <a:gd name="connsiteY2" fmla="*/ 0 h 191167"/>
                  <a:gd name="connsiteX3" fmla="*/ 6532 w 25256"/>
                  <a:gd name="connsiteY3" fmla="*/ 165039 h 191167"/>
                  <a:gd name="connsiteX4" fmla="*/ 0 w 25256"/>
                  <a:gd name="connsiteY4" fmla="*/ 191167 h 191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6" h="191167">
                    <a:moveTo>
                      <a:pt x="0" y="191167"/>
                    </a:moveTo>
                    <a:cubicBezTo>
                      <a:pt x="5661" y="135864"/>
                      <a:pt x="12193" y="78383"/>
                      <a:pt x="17854" y="23079"/>
                    </a:cubicBezTo>
                    <a:cubicBezTo>
                      <a:pt x="18725" y="13935"/>
                      <a:pt x="18725" y="2177"/>
                      <a:pt x="25257" y="0"/>
                    </a:cubicBezTo>
                    <a:cubicBezTo>
                      <a:pt x="17418" y="78383"/>
                      <a:pt x="13935" y="110172"/>
                      <a:pt x="6532" y="165039"/>
                    </a:cubicBezTo>
                    <a:cubicBezTo>
                      <a:pt x="5661" y="173749"/>
                      <a:pt x="8274" y="183764"/>
                      <a:pt x="0" y="191167"/>
                    </a:cubicBezTo>
                    <a:close/>
                  </a:path>
                </a:pathLst>
              </a:custGeom>
              <a:grpFill/>
              <a:ln w="4352"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172CF32A-553A-4976-AB40-BFFCD28BA34B}"/>
                  </a:ext>
                </a:extLst>
              </p:cNvPr>
              <p:cNvSpPr/>
              <p:nvPr/>
            </p:nvSpPr>
            <p:spPr>
              <a:xfrm>
                <a:off x="1090467" y="3474272"/>
                <a:ext cx="252969" cy="600259"/>
              </a:xfrm>
              <a:custGeom>
                <a:avLst/>
                <a:gdLst>
                  <a:gd name="connsiteX0" fmla="*/ 233009 w 252969"/>
                  <a:gd name="connsiteY0" fmla="*/ 70515 h 600259"/>
                  <a:gd name="connsiteX1" fmla="*/ 134595 w 252969"/>
                  <a:gd name="connsiteY1" fmla="*/ 7373 h 600259"/>
                  <a:gd name="connsiteX2" fmla="*/ 91485 w 252969"/>
                  <a:gd name="connsiteY2" fmla="*/ 6067 h 600259"/>
                  <a:gd name="connsiteX3" fmla="*/ 23989 w 252969"/>
                  <a:gd name="connsiteY3" fmla="*/ 110577 h 600259"/>
                  <a:gd name="connsiteX4" fmla="*/ 8747 w 252969"/>
                  <a:gd name="connsiteY4" fmla="*/ 312195 h 600259"/>
                  <a:gd name="connsiteX5" fmla="*/ 18763 w 252969"/>
                  <a:gd name="connsiteY5" fmla="*/ 341807 h 600259"/>
                  <a:gd name="connsiteX6" fmla="*/ 1780 w 252969"/>
                  <a:gd name="connsiteY6" fmla="*/ 517297 h 600259"/>
                  <a:gd name="connsiteX7" fmla="*/ 3522 w 252969"/>
                  <a:gd name="connsiteY7" fmla="*/ 542554 h 600259"/>
                  <a:gd name="connsiteX8" fmla="*/ 3522 w 252969"/>
                  <a:gd name="connsiteY8" fmla="*/ 542554 h 600259"/>
                  <a:gd name="connsiteX9" fmla="*/ 49681 w 252969"/>
                  <a:gd name="connsiteY9" fmla="*/ 584794 h 600259"/>
                  <a:gd name="connsiteX10" fmla="*/ 108468 w 252969"/>
                  <a:gd name="connsiteY10" fmla="*/ 584358 h 600259"/>
                  <a:gd name="connsiteX11" fmla="*/ 128934 w 252969"/>
                  <a:gd name="connsiteY11" fmla="*/ 401029 h 600259"/>
                  <a:gd name="connsiteX12" fmla="*/ 180754 w 252969"/>
                  <a:gd name="connsiteY12" fmla="*/ 298696 h 600259"/>
                  <a:gd name="connsiteX13" fmla="*/ 222994 w 252969"/>
                  <a:gd name="connsiteY13" fmla="*/ 171977 h 600259"/>
                  <a:gd name="connsiteX14" fmla="*/ 241719 w 252969"/>
                  <a:gd name="connsiteY14" fmla="*/ 154123 h 600259"/>
                  <a:gd name="connsiteX15" fmla="*/ 233009 w 252969"/>
                  <a:gd name="connsiteY15" fmla="*/ 70515 h 60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2969" h="600259">
                    <a:moveTo>
                      <a:pt x="233009" y="70515"/>
                    </a:moveTo>
                    <a:cubicBezTo>
                      <a:pt x="200350" y="49178"/>
                      <a:pt x="167255" y="28275"/>
                      <a:pt x="134595" y="7373"/>
                    </a:cubicBezTo>
                    <a:cubicBezTo>
                      <a:pt x="120661" y="-1771"/>
                      <a:pt x="104113" y="-2642"/>
                      <a:pt x="91485" y="6067"/>
                    </a:cubicBezTo>
                    <a:cubicBezTo>
                      <a:pt x="54906" y="31324"/>
                      <a:pt x="25730" y="62241"/>
                      <a:pt x="23989" y="110577"/>
                    </a:cubicBezTo>
                    <a:cubicBezTo>
                      <a:pt x="23553" y="127996"/>
                      <a:pt x="7877" y="275617"/>
                      <a:pt x="8747" y="312195"/>
                    </a:cubicBezTo>
                    <a:cubicBezTo>
                      <a:pt x="8747" y="323082"/>
                      <a:pt x="12667" y="332662"/>
                      <a:pt x="18763" y="341807"/>
                    </a:cubicBezTo>
                    <a:lnTo>
                      <a:pt x="1780" y="517297"/>
                    </a:lnTo>
                    <a:cubicBezTo>
                      <a:pt x="909" y="525571"/>
                      <a:pt x="-2575" y="534280"/>
                      <a:pt x="3522" y="542554"/>
                    </a:cubicBezTo>
                    <a:cubicBezTo>
                      <a:pt x="3522" y="542554"/>
                      <a:pt x="3522" y="542554"/>
                      <a:pt x="3522" y="542554"/>
                    </a:cubicBezTo>
                    <a:cubicBezTo>
                      <a:pt x="18763" y="556489"/>
                      <a:pt x="35311" y="569552"/>
                      <a:pt x="49681" y="584794"/>
                    </a:cubicBezTo>
                    <a:cubicBezTo>
                      <a:pt x="67970" y="604389"/>
                      <a:pt x="97581" y="606567"/>
                      <a:pt x="108468" y="584358"/>
                    </a:cubicBezTo>
                    <a:cubicBezTo>
                      <a:pt x="107161" y="582181"/>
                      <a:pt x="126322" y="401465"/>
                      <a:pt x="128934" y="401029"/>
                    </a:cubicBezTo>
                    <a:cubicBezTo>
                      <a:pt x="187722" y="358354"/>
                      <a:pt x="173351" y="394062"/>
                      <a:pt x="180754" y="298696"/>
                    </a:cubicBezTo>
                    <a:cubicBezTo>
                      <a:pt x="187286" y="252102"/>
                      <a:pt x="177271" y="204201"/>
                      <a:pt x="222994" y="171977"/>
                    </a:cubicBezTo>
                    <a:cubicBezTo>
                      <a:pt x="229961" y="167187"/>
                      <a:pt x="236058" y="160220"/>
                      <a:pt x="241719" y="154123"/>
                    </a:cubicBezTo>
                    <a:cubicBezTo>
                      <a:pt x="260008" y="133657"/>
                      <a:pt x="255218" y="85321"/>
                      <a:pt x="233009" y="70515"/>
                    </a:cubicBezTo>
                    <a:close/>
                  </a:path>
                </a:pathLst>
              </a:custGeom>
              <a:grpFill/>
              <a:ln w="4352"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7770B9AE-0DCA-4C7B-9E77-9118DC5D62A8}"/>
                  </a:ext>
                </a:extLst>
              </p:cNvPr>
              <p:cNvSpPr/>
              <p:nvPr/>
            </p:nvSpPr>
            <p:spPr>
              <a:xfrm>
                <a:off x="1193709" y="3874866"/>
                <a:ext cx="25256" cy="191167"/>
              </a:xfrm>
              <a:custGeom>
                <a:avLst/>
                <a:gdLst>
                  <a:gd name="connsiteX0" fmla="*/ 0 w 25256"/>
                  <a:gd name="connsiteY0" fmla="*/ 191167 h 191167"/>
                  <a:gd name="connsiteX1" fmla="*/ 17854 w 25256"/>
                  <a:gd name="connsiteY1" fmla="*/ 23079 h 191167"/>
                  <a:gd name="connsiteX2" fmla="*/ 25257 w 25256"/>
                  <a:gd name="connsiteY2" fmla="*/ 0 h 191167"/>
                  <a:gd name="connsiteX3" fmla="*/ 6532 w 25256"/>
                  <a:gd name="connsiteY3" fmla="*/ 165039 h 191167"/>
                  <a:gd name="connsiteX4" fmla="*/ 0 w 25256"/>
                  <a:gd name="connsiteY4" fmla="*/ 191167 h 191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6" h="191167">
                    <a:moveTo>
                      <a:pt x="0" y="191167"/>
                    </a:moveTo>
                    <a:cubicBezTo>
                      <a:pt x="5661" y="135864"/>
                      <a:pt x="12193" y="78383"/>
                      <a:pt x="17854" y="23079"/>
                    </a:cubicBezTo>
                    <a:cubicBezTo>
                      <a:pt x="18725" y="13935"/>
                      <a:pt x="18725" y="2177"/>
                      <a:pt x="25257" y="0"/>
                    </a:cubicBezTo>
                    <a:cubicBezTo>
                      <a:pt x="17418" y="78383"/>
                      <a:pt x="13935" y="110172"/>
                      <a:pt x="6532" y="165039"/>
                    </a:cubicBezTo>
                    <a:cubicBezTo>
                      <a:pt x="6096" y="173749"/>
                      <a:pt x="8274" y="184200"/>
                      <a:pt x="0" y="191167"/>
                    </a:cubicBezTo>
                    <a:close/>
                  </a:path>
                </a:pathLst>
              </a:custGeom>
              <a:grpFill/>
              <a:ln w="4352"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E39F628C-FC7A-42EE-A2D9-725A8356CFFD}"/>
                  </a:ext>
                </a:extLst>
              </p:cNvPr>
              <p:cNvSpPr/>
              <p:nvPr/>
            </p:nvSpPr>
            <p:spPr>
              <a:xfrm>
                <a:off x="1347824" y="3648892"/>
                <a:ext cx="253102" cy="600259"/>
              </a:xfrm>
              <a:custGeom>
                <a:avLst/>
                <a:gdLst>
                  <a:gd name="connsiteX0" fmla="*/ 233009 w 253102"/>
                  <a:gd name="connsiteY0" fmla="*/ 70515 h 600259"/>
                  <a:gd name="connsiteX1" fmla="*/ 134595 w 253102"/>
                  <a:gd name="connsiteY1" fmla="*/ 7373 h 600259"/>
                  <a:gd name="connsiteX2" fmla="*/ 91485 w 253102"/>
                  <a:gd name="connsiteY2" fmla="*/ 6067 h 600259"/>
                  <a:gd name="connsiteX3" fmla="*/ 23989 w 253102"/>
                  <a:gd name="connsiteY3" fmla="*/ 110577 h 600259"/>
                  <a:gd name="connsiteX4" fmla="*/ 8747 w 253102"/>
                  <a:gd name="connsiteY4" fmla="*/ 312195 h 600259"/>
                  <a:gd name="connsiteX5" fmla="*/ 18763 w 253102"/>
                  <a:gd name="connsiteY5" fmla="*/ 341807 h 600259"/>
                  <a:gd name="connsiteX6" fmla="*/ 1780 w 253102"/>
                  <a:gd name="connsiteY6" fmla="*/ 517297 h 600259"/>
                  <a:gd name="connsiteX7" fmla="*/ 3522 w 253102"/>
                  <a:gd name="connsiteY7" fmla="*/ 542554 h 600259"/>
                  <a:gd name="connsiteX8" fmla="*/ 3522 w 253102"/>
                  <a:gd name="connsiteY8" fmla="*/ 542554 h 600259"/>
                  <a:gd name="connsiteX9" fmla="*/ 49681 w 253102"/>
                  <a:gd name="connsiteY9" fmla="*/ 584793 h 600259"/>
                  <a:gd name="connsiteX10" fmla="*/ 108468 w 253102"/>
                  <a:gd name="connsiteY10" fmla="*/ 584358 h 600259"/>
                  <a:gd name="connsiteX11" fmla="*/ 128934 w 253102"/>
                  <a:gd name="connsiteY11" fmla="*/ 401029 h 600259"/>
                  <a:gd name="connsiteX12" fmla="*/ 180754 w 253102"/>
                  <a:gd name="connsiteY12" fmla="*/ 298696 h 600259"/>
                  <a:gd name="connsiteX13" fmla="*/ 222994 w 253102"/>
                  <a:gd name="connsiteY13" fmla="*/ 171977 h 600259"/>
                  <a:gd name="connsiteX14" fmla="*/ 241719 w 253102"/>
                  <a:gd name="connsiteY14" fmla="*/ 154123 h 600259"/>
                  <a:gd name="connsiteX15" fmla="*/ 233009 w 253102"/>
                  <a:gd name="connsiteY15" fmla="*/ 70515 h 60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3102" h="600259">
                    <a:moveTo>
                      <a:pt x="233009" y="70515"/>
                    </a:moveTo>
                    <a:cubicBezTo>
                      <a:pt x="200350" y="49177"/>
                      <a:pt x="167255" y="28275"/>
                      <a:pt x="134595" y="7373"/>
                    </a:cubicBezTo>
                    <a:cubicBezTo>
                      <a:pt x="120661" y="-1771"/>
                      <a:pt x="104113" y="-2642"/>
                      <a:pt x="91485" y="6067"/>
                    </a:cubicBezTo>
                    <a:cubicBezTo>
                      <a:pt x="54906" y="31324"/>
                      <a:pt x="25730" y="62241"/>
                      <a:pt x="23989" y="110577"/>
                    </a:cubicBezTo>
                    <a:cubicBezTo>
                      <a:pt x="23553" y="127996"/>
                      <a:pt x="7877" y="275617"/>
                      <a:pt x="8747" y="312195"/>
                    </a:cubicBezTo>
                    <a:cubicBezTo>
                      <a:pt x="8747" y="323082"/>
                      <a:pt x="12667" y="332662"/>
                      <a:pt x="18763" y="341807"/>
                    </a:cubicBezTo>
                    <a:lnTo>
                      <a:pt x="1780" y="517297"/>
                    </a:lnTo>
                    <a:cubicBezTo>
                      <a:pt x="909" y="525571"/>
                      <a:pt x="-2575" y="534280"/>
                      <a:pt x="3522" y="542554"/>
                    </a:cubicBezTo>
                    <a:cubicBezTo>
                      <a:pt x="3522" y="542554"/>
                      <a:pt x="3522" y="542554"/>
                      <a:pt x="3522" y="542554"/>
                    </a:cubicBezTo>
                    <a:cubicBezTo>
                      <a:pt x="18763" y="556489"/>
                      <a:pt x="35311" y="569552"/>
                      <a:pt x="49681" y="584793"/>
                    </a:cubicBezTo>
                    <a:cubicBezTo>
                      <a:pt x="67970" y="604389"/>
                      <a:pt x="97581" y="606566"/>
                      <a:pt x="108468" y="584358"/>
                    </a:cubicBezTo>
                    <a:cubicBezTo>
                      <a:pt x="107161" y="582181"/>
                      <a:pt x="126322" y="401465"/>
                      <a:pt x="128934" y="401029"/>
                    </a:cubicBezTo>
                    <a:cubicBezTo>
                      <a:pt x="187722" y="358354"/>
                      <a:pt x="173351" y="394062"/>
                      <a:pt x="180754" y="298696"/>
                    </a:cubicBezTo>
                    <a:cubicBezTo>
                      <a:pt x="187286" y="252102"/>
                      <a:pt x="177271" y="204201"/>
                      <a:pt x="222994" y="171977"/>
                    </a:cubicBezTo>
                    <a:cubicBezTo>
                      <a:pt x="229961" y="167187"/>
                      <a:pt x="236058" y="160220"/>
                      <a:pt x="241719" y="154123"/>
                    </a:cubicBezTo>
                    <a:cubicBezTo>
                      <a:pt x="260008" y="133221"/>
                      <a:pt x="255653" y="85321"/>
                      <a:pt x="233009" y="70515"/>
                    </a:cubicBezTo>
                    <a:close/>
                  </a:path>
                </a:pathLst>
              </a:custGeom>
              <a:grpFill/>
              <a:ln w="4352"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6EC4E9F-9C04-40DD-A299-DEE8B49ECB24}"/>
                  </a:ext>
                </a:extLst>
              </p:cNvPr>
              <p:cNvSpPr/>
              <p:nvPr/>
            </p:nvSpPr>
            <p:spPr>
              <a:xfrm>
                <a:off x="1451502" y="4049486"/>
                <a:ext cx="25256" cy="191167"/>
              </a:xfrm>
              <a:custGeom>
                <a:avLst/>
                <a:gdLst>
                  <a:gd name="connsiteX0" fmla="*/ 0 w 25256"/>
                  <a:gd name="connsiteY0" fmla="*/ 191167 h 191167"/>
                  <a:gd name="connsiteX1" fmla="*/ 17854 w 25256"/>
                  <a:gd name="connsiteY1" fmla="*/ 23079 h 191167"/>
                  <a:gd name="connsiteX2" fmla="*/ 25257 w 25256"/>
                  <a:gd name="connsiteY2" fmla="*/ 0 h 191167"/>
                  <a:gd name="connsiteX3" fmla="*/ 6532 w 25256"/>
                  <a:gd name="connsiteY3" fmla="*/ 165040 h 191167"/>
                  <a:gd name="connsiteX4" fmla="*/ 0 w 25256"/>
                  <a:gd name="connsiteY4" fmla="*/ 191167 h 191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6" h="191167">
                    <a:moveTo>
                      <a:pt x="0" y="191167"/>
                    </a:moveTo>
                    <a:cubicBezTo>
                      <a:pt x="5661" y="135864"/>
                      <a:pt x="12193" y="78383"/>
                      <a:pt x="17854" y="23079"/>
                    </a:cubicBezTo>
                    <a:cubicBezTo>
                      <a:pt x="18725" y="13935"/>
                      <a:pt x="18725" y="2177"/>
                      <a:pt x="25257" y="0"/>
                    </a:cubicBezTo>
                    <a:cubicBezTo>
                      <a:pt x="17418" y="78383"/>
                      <a:pt x="13935" y="110171"/>
                      <a:pt x="6532" y="165040"/>
                    </a:cubicBezTo>
                    <a:cubicBezTo>
                      <a:pt x="5661" y="173749"/>
                      <a:pt x="7838" y="183764"/>
                      <a:pt x="0" y="191167"/>
                    </a:cubicBezTo>
                    <a:close/>
                  </a:path>
                </a:pathLst>
              </a:custGeom>
              <a:grpFill/>
              <a:ln w="4352"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A86ECB05-EA96-4BEC-85A0-FC1E9CEE63D0}"/>
                  </a:ext>
                </a:extLst>
              </p:cNvPr>
              <p:cNvSpPr/>
              <p:nvPr/>
            </p:nvSpPr>
            <p:spPr>
              <a:xfrm>
                <a:off x="1605181" y="3823076"/>
                <a:ext cx="253287" cy="600259"/>
              </a:xfrm>
              <a:custGeom>
                <a:avLst/>
                <a:gdLst>
                  <a:gd name="connsiteX0" fmla="*/ 233009 w 253287"/>
                  <a:gd name="connsiteY0" fmla="*/ 70515 h 600259"/>
                  <a:gd name="connsiteX1" fmla="*/ 134595 w 253287"/>
                  <a:gd name="connsiteY1" fmla="*/ 7373 h 600259"/>
                  <a:gd name="connsiteX2" fmla="*/ 91485 w 253287"/>
                  <a:gd name="connsiteY2" fmla="*/ 6067 h 600259"/>
                  <a:gd name="connsiteX3" fmla="*/ 23989 w 253287"/>
                  <a:gd name="connsiteY3" fmla="*/ 110577 h 600259"/>
                  <a:gd name="connsiteX4" fmla="*/ 8747 w 253287"/>
                  <a:gd name="connsiteY4" fmla="*/ 312195 h 600259"/>
                  <a:gd name="connsiteX5" fmla="*/ 18763 w 253287"/>
                  <a:gd name="connsiteY5" fmla="*/ 341807 h 600259"/>
                  <a:gd name="connsiteX6" fmla="*/ 1780 w 253287"/>
                  <a:gd name="connsiteY6" fmla="*/ 517297 h 600259"/>
                  <a:gd name="connsiteX7" fmla="*/ 3522 w 253287"/>
                  <a:gd name="connsiteY7" fmla="*/ 542554 h 600259"/>
                  <a:gd name="connsiteX8" fmla="*/ 3522 w 253287"/>
                  <a:gd name="connsiteY8" fmla="*/ 542554 h 600259"/>
                  <a:gd name="connsiteX9" fmla="*/ 49681 w 253287"/>
                  <a:gd name="connsiteY9" fmla="*/ 584793 h 600259"/>
                  <a:gd name="connsiteX10" fmla="*/ 108468 w 253287"/>
                  <a:gd name="connsiteY10" fmla="*/ 584358 h 600259"/>
                  <a:gd name="connsiteX11" fmla="*/ 128935 w 253287"/>
                  <a:gd name="connsiteY11" fmla="*/ 401029 h 600259"/>
                  <a:gd name="connsiteX12" fmla="*/ 180754 w 253287"/>
                  <a:gd name="connsiteY12" fmla="*/ 298696 h 600259"/>
                  <a:gd name="connsiteX13" fmla="*/ 222994 w 253287"/>
                  <a:gd name="connsiteY13" fmla="*/ 171977 h 600259"/>
                  <a:gd name="connsiteX14" fmla="*/ 241719 w 253287"/>
                  <a:gd name="connsiteY14" fmla="*/ 154123 h 600259"/>
                  <a:gd name="connsiteX15" fmla="*/ 233009 w 253287"/>
                  <a:gd name="connsiteY15" fmla="*/ 70515 h 60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3287" h="600259">
                    <a:moveTo>
                      <a:pt x="233009" y="70515"/>
                    </a:moveTo>
                    <a:cubicBezTo>
                      <a:pt x="200350" y="49177"/>
                      <a:pt x="167255" y="28275"/>
                      <a:pt x="134595" y="7373"/>
                    </a:cubicBezTo>
                    <a:cubicBezTo>
                      <a:pt x="120661" y="-1771"/>
                      <a:pt x="104113" y="-2642"/>
                      <a:pt x="91485" y="6067"/>
                    </a:cubicBezTo>
                    <a:cubicBezTo>
                      <a:pt x="54906" y="31324"/>
                      <a:pt x="25730" y="62241"/>
                      <a:pt x="23989" y="110577"/>
                    </a:cubicBezTo>
                    <a:cubicBezTo>
                      <a:pt x="23553" y="127996"/>
                      <a:pt x="7877" y="275617"/>
                      <a:pt x="8747" y="312195"/>
                    </a:cubicBezTo>
                    <a:cubicBezTo>
                      <a:pt x="8747" y="323082"/>
                      <a:pt x="12667" y="332662"/>
                      <a:pt x="18763" y="341807"/>
                    </a:cubicBezTo>
                    <a:lnTo>
                      <a:pt x="1780" y="517297"/>
                    </a:lnTo>
                    <a:cubicBezTo>
                      <a:pt x="909" y="525571"/>
                      <a:pt x="-2575" y="534280"/>
                      <a:pt x="3522" y="542554"/>
                    </a:cubicBezTo>
                    <a:cubicBezTo>
                      <a:pt x="3522" y="542554"/>
                      <a:pt x="3522" y="542554"/>
                      <a:pt x="3522" y="542554"/>
                    </a:cubicBezTo>
                    <a:cubicBezTo>
                      <a:pt x="18763" y="556489"/>
                      <a:pt x="35311" y="569552"/>
                      <a:pt x="49681" y="584793"/>
                    </a:cubicBezTo>
                    <a:cubicBezTo>
                      <a:pt x="67970" y="604389"/>
                      <a:pt x="97581" y="606566"/>
                      <a:pt x="108468" y="584358"/>
                    </a:cubicBezTo>
                    <a:cubicBezTo>
                      <a:pt x="107162" y="582181"/>
                      <a:pt x="126322" y="401465"/>
                      <a:pt x="128935" y="401029"/>
                    </a:cubicBezTo>
                    <a:cubicBezTo>
                      <a:pt x="187722" y="358354"/>
                      <a:pt x="173351" y="394062"/>
                      <a:pt x="180754" y="298696"/>
                    </a:cubicBezTo>
                    <a:cubicBezTo>
                      <a:pt x="187286" y="252102"/>
                      <a:pt x="177271" y="204201"/>
                      <a:pt x="222994" y="171977"/>
                    </a:cubicBezTo>
                    <a:cubicBezTo>
                      <a:pt x="229961" y="167187"/>
                      <a:pt x="236058" y="160220"/>
                      <a:pt x="241719" y="154123"/>
                    </a:cubicBezTo>
                    <a:cubicBezTo>
                      <a:pt x="260443" y="133657"/>
                      <a:pt x="255653" y="85321"/>
                      <a:pt x="233009" y="70515"/>
                    </a:cubicBezTo>
                    <a:close/>
                  </a:path>
                </a:pathLst>
              </a:custGeom>
              <a:grpFill/>
              <a:ln w="4352"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C161B991-DC54-42EB-B3E5-3200DCC22E5F}"/>
                  </a:ext>
                </a:extLst>
              </p:cNvPr>
              <p:cNvSpPr/>
              <p:nvPr/>
            </p:nvSpPr>
            <p:spPr>
              <a:xfrm>
                <a:off x="1708859" y="4223670"/>
                <a:ext cx="25256" cy="191167"/>
              </a:xfrm>
              <a:custGeom>
                <a:avLst/>
                <a:gdLst>
                  <a:gd name="connsiteX0" fmla="*/ 0 w 25256"/>
                  <a:gd name="connsiteY0" fmla="*/ 191167 h 191167"/>
                  <a:gd name="connsiteX1" fmla="*/ 17854 w 25256"/>
                  <a:gd name="connsiteY1" fmla="*/ 23079 h 191167"/>
                  <a:gd name="connsiteX2" fmla="*/ 25257 w 25256"/>
                  <a:gd name="connsiteY2" fmla="*/ 0 h 191167"/>
                  <a:gd name="connsiteX3" fmla="*/ 6532 w 25256"/>
                  <a:gd name="connsiteY3" fmla="*/ 165040 h 191167"/>
                  <a:gd name="connsiteX4" fmla="*/ 0 w 25256"/>
                  <a:gd name="connsiteY4" fmla="*/ 191167 h 191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6" h="191167">
                    <a:moveTo>
                      <a:pt x="0" y="191167"/>
                    </a:moveTo>
                    <a:cubicBezTo>
                      <a:pt x="5661" y="135864"/>
                      <a:pt x="12193" y="78383"/>
                      <a:pt x="17854" y="23079"/>
                    </a:cubicBezTo>
                    <a:cubicBezTo>
                      <a:pt x="18725" y="13935"/>
                      <a:pt x="18725" y="2177"/>
                      <a:pt x="25257" y="0"/>
                    </a:cubicBezTo>
                    <a:cubicBezTo>
                      <a:pt x="17418" y="78383"/>
                      <a:pt x="13935" y="110171"/>
                      <a:pt x="6532" y="165040"/>
                    </a:cubicBezTo>
                    <a:cubicBezTo>
                      <a:pt x="5661" y="173749"/>
                      <a:pt x="8274" y="184200"/>
                      <a:pt x="0" y="191167"/>
                    </a:cubicBezTo>
                    <a:close/>
                  </a:path>
                </a:pathLst>
              </a:custGeom>
              <a:grpFill/>
              <a:ln w="4352"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06A666AF-72A5-4C87-8925-696198428E8A}"/>
                  </a:ext>
                </a:extLst>
              </p:cNvPr>
              <p:cNvSpPr/>
              <p:nvPr/>
            </p:nvSpPr>
            <p:spPr>
              <a:xfrm>
                <a:off x="1862538" y="3997695"/>
                <a:ext cx="253287" cy="600259"/>
              </a:xfrm>
              <a:custGeom>
                <a:avLst/>
                <a:gdLst>
                  <a:gd name="connsiteX0" fmla="*/ 233010 w 253287"/>
                  <a:gd name="connsiteY0" fmla="*/ 70515 h 600259"/>
                  <a:gd name="connsiteX1" fmla="*/ 134595 w 253287"/>
                  <a:gd name="connsiteY1" fmla="*/ 7373 h 600259"/>
                  <a:gd name="connsiteX2" fmla="*/ 91485 w 253287"/>
                  <a:gd name="connsiteY2" fmla="*/ 6067 h 600259"/>
                  <a:gd name="connsiteX3" fmla="*/ 23989 w 253287"/>
                  <a:gd name="connsiteY3" fmla="*/ 110577 h 600259"/>
                  <a:gd name="connsiteX4" fmla="*/ 8748 w 253287"/>
                  <a:gd name="connsiteY4" fmla="*/ 312195 h 600259"/>
                  <a:gd name="connsiteX5" fmla="*/ 18763 w 253287"/>
                  <a:gd name="connsiteY5" fmla="*/ 341807 h 600259"/>
                  <a:gd name="connsiteX6" fmla="*/ 1780 w 253287"/>
                  <a:gd name="connsiteY6" fmla="*/ 517297 h 600259"/>
                  <a:gd name="connsiteX7" fmla="*/ 3522 w 253287"/>
                  <a:gd name="connsiteY7" fmla="*/ 542554 h 600259"/>
                  <a:gd name="connsiteX8" fmla="*/ 3522 w 253287"/>
                  <a:gd name="connsiteY8" fmla="*/ 542554 h 600259"/>
                  <a:gd name="connsiteX9" fmla="*/ 49681 w 253287"/>
                  <a:gd name="connsiteY9" fmla="*/ 584794 h 600259"/>
                  <a:gd name="connsiteX10" fmla="*/ 108468 w 253287"/>
                  <a:gd name="connsiteY10" fmla="*/ 584358 h 600259"/>
                  <a:gd name="connsiteX11" fmla="*/ 128935 w 253287"/>
                  <a:gd name="connsiteY11" fmla="*/ 401029 h 600259"/>
                  <a:gd name="connsiteX12" fmla="*/ 180754 w 253287"/>
                  <a:gd name="connsiteY12" fmla="*/ 298696 h 600259"/>
                  <a:gd name="connsiteX13" fmla="*/ 222994 w 253287"/>
                  <a:gd name="connsiteY13" fmla="*/ 171977 h 600259"/>
                  <a:gd name="connsiteX14" fmla="*/ 241719 w 253287"/>
                  <a:gd name="connsiteY14" fmla="*/ 154123 h 600259"/>
                  <a:gd name="connsiteX15" fmla="*/ 233010 w 253287"/>
                  <a:gd name="connsiteY15" fmla="*/ 70515 h 60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3287" h="600259">
                    <a:moveTo>
                      <a:pt x="233010" y="70515"/>
                    </a:moveTo>
                    <a:cubicBezTo>
                      <a:pt x="200350" y="49178"/>
                      <a:pt x="167255" y="28275"/>
                      <a:pt x="134595" y="7373"/>
                    </a:cubicBezTo>
                    <a:cubicBezTo>
                      <a:pt x="120661" y="-1771"/>
                      <a:pt x="104113" y="-2642"/>
                      <a:pt x="91485" y="6067"/>
                    </a:cubicBezTo>
                    <a:cubicBezTo>
                      <a:pt x="54906" y="31323"/>
                      <a:pt x="25730" y="62241"/>
                      <a:pt x="23989" y="110577"/>
                    </a:cubicBezTo>
                    <a:cubicBezTo>
                      <a:pt x="23553" y="127996"/>
                      <a:pt x="7877" y="275617"/>
                      <a:pt x="8748" y="312195"/>
                    </a:cubicBezTo>
                    <a:cubicBezTo>
                      <a:pt x="8748" y="323082"/>
                      <a:pt x="12667" y="332662"/>
                      <a:pt x="18763" y="341807"/>
                    </a:cubicBezTo>
                    <a:lnTo>
                      <a:pt x="1780" y="517297"/>
                    </a:lnTo>
                    <a:cubicBezTo>
                      <a:pt x="909" y="525571"/>
                      <a:pt x="-2574" y="534280"/>
                      <a:pt x="3522" y="542554"/>
                    </a:cubicBezTo>
                    <a:cubicBezTo>
                      <a:pt x="3522" y="542554"/>
                      <a:pt x="3522" y="542554"/>
                      <a:pt x="3522" y="542554"/>
                    </a:cubicBezTo>
                    <a:cubicBezTo>
                      <a:pt x="18763" y="556489"/>
                      <a:pt x="35311" y="569552"/>
                      <a:pt x="49681" y="584794"/>
                    </a:cubicBezTo>
                    <a:cubicBezTo>
                      <a:pt x="67970" y="604389"/>
                      <a:pt x="97581" y="606567"/>
                      <a:pt x="108468" y="584358"/>
                    </a:cubicBezTo>
                    <a:cubicBezTo>
                      <a:pt x="107162" y="582181"/>
                      <a:pt x="126322" y="401465"/>
                      <a:pt x="128935" y="401029"/>
                    </a:cubicBezTo>
                    <a:cubicBezTo>
                      <a:pt x="187722" y="358354"/>
                      <a:pt x="173351" y="394062"/>
                      <a:pt x="180754" y="298696"/>
                    </a:cubicBezTo>
                    <a:cubicBezTo>
                      <a:pt x="187286" y="252102"/>
                      <a:pt x="177271" y="204201"/>
                      <a:pt x="222994" y="171977"/>
                    </a:cubicBezTo>
                    <a:cubicBezTo>
                      <a:pt x="229961" y="167187"/>
                      <a:pt x="236058" y="160220"/>
                      <a:pt x="241719" y="154123"/>
                    </a:cubicBezTo>
                    <a:cubicBezTo>
                      <a:pt x="260443" y="133221"/>
                      <a:pt x="255653" y="85321"/>
                      <a:pt x="233010" y="70515"/>
                    </a:cubicBezTo>
                    <a:close/>
                  </a:path>
                </a:pathLst>
              </a:custGeom>
              <a:grpFill/>
              <a:ln w="4352"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3D718822-C8A4-4CB5-B2FE-AEDAB48D8D2E}"/>
                  </a:ext>
                </a:extLst>
              </p:cNvPr>
              <p:cNvSpPr/>
              <p:nvPr/>
            </p:nvSpPr>
            <p:spPr>
              <a:xfrm>
                <a:off x="1966216" y="4398289"/>
                <a:ext cx="25256" cy="191167"/>
              </a:xfrm>
              <a:custGeom>
                <a:avLst/>
                <a:gdLst>
                  <a:gd name="connsiteX0" fmla="*/ 0 w 25256"/>
                  <a:gd name="connsiteY0" fmla="*/ 191167 h 191167"/>
                  <a:gd name="connsiteX1" fmla="*/ 17854 w 25256"/>
                  <a:gd name="connsiteY1" fmla="*/ 23080 h 191167"/>
                  <a:gd name="connsiteX2" fmla="*/ 25257 w 25256"/>
                  <a:gd name="connsiteY2" fmla="*/ 0 h 191167"/>
                  <a:gd name="connsiteX3" fmla="*/ 6532 w 25256"/>
                  <a:gd name="connsiteY3" fmla="*/ 165040 h 191167"/>
                  <a:gd name="connsiteX4" fmla="*/ 0 w 25256"/>
                  <a:gd name="connsiteY4" fmla="*/ 191167 h 191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6" h="191167">
                    <a:moveTo>
                      <a:pt x="0" y="191167"/>
                    </a:moveTo>
                    <a:cubicBezTo>
                      <a:pt x="5661" y="135864"/>
                      <a:pt x="12193" y="78383"/>
                      <a:pt x="17854" y="23080"/>
                    </a:cubicBezTo>
                    <a:cubicBezTo>
                      <a:pt x="18725" y="13935"/>
                      <a:pt x="18725" y="2177"/>
                      <a:pt x="25257" y="0"/>
                    </a:cubicBezTo>
                    <a:cubicBezTo>
                      <a:pt x="17418" y="78383"/>
                      <a:pt x="13935" y="110172"/>
                      <a:pt x="6532" y="165040"/>
                    </a:cubicBezTo>
                    <a:cubicBezTo>
                      <a:pt x="5661" y="173749"/>
                      <a:pt x="8274" y="183764"/>
                      <a:pt x="0" y="191167"/>
                    </a:cubicBezTo>
                    <a:close/>
                  </a:path>
                </a:pathLst>
              </a:custGeom>
              <a:grpFill/>
              <a:ln w="4352"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4266E9A2-07AB-46BA-BC39-A4517A967070}"/>
                  </a:ext>
                </a:extLst>
              </p:cNvPr>
              <p:cNvSpPr/>
              <p:nvPr/>
            </p:nvSpPr>
            <p:spPr>
              <a:xfrm>
                <a:off x="2119895" y="4171879"/>
                <a:ext cx="253287" cy="600259"/>
              </a:xfrm>
              <a:custGeom>
                <a:avLst/>
                <a:gdLst>
                  <a:gd name="connsiteX0" fmla="*/ 233010 w 253287"/>
                  <a:gd name="connsiteY0" fmla="*/ 70515 h 600259"/>
                  <a:gd name="connsiteX1" fmla="*/ 134595 w 253287"/>
                  <a:gd name="connsiteY1" fmla="*/ 7373 h 600259"/>
                  <a:gd name="connsiteX2" fmla="*/ 91485 w 253287"/>
                  <a:gd name="connsiteY2" fmla="*/ 6067 h 600259"/>
                  <a:gd name="connsiteX3" fmla="*/ 23989 w 253287"/>
                  <a:gd name="connsiteY3" fmla="*/ 110577 h 600259"/>
                  <a:gd name="connsiteX4" fmla="*/ 8748 w 253287"/>
                  <a:gd name="connsiteY4" fmla="*/ 312195 h 600259"/>
                  <a:gd name="connsiteX5" fmla="*/ 18763 w 253287"/>
                  <a:gd name="connsiteY5" fmla="*/ 341807 h 600259"/>
                  <a:gd name="connsiteX6" fmla="*/ 1780 w 253287"/>
                  <a:gd name="connsiteY6" fmla="*/ 517297 h 600259"/>
                  <a:gd name="connsiteX7" fmla="*/ 3522 w 253287"/>
                  <a:gd name="connsiteY7" fmla="*/ 542554 h 600259"/>
                  <a:gd name="connsiteX8" fmla="*/ 3522 w 253287"/>
                  <a:gd name="connsiteY8" fmla="*/ 542554 h 600259"/>
                  <a:gd name="connsiteX9" fmla="*/ 49681 w 253287"/>
                  <a:gd name="connsiteY9" fmla="*/ 584794 h 600259"/>
                  <a:gd name="connsiteX10" fmla="*/ 108468 w 253287"/>
                  <a:gd name="connsiteY10" fmla="*/ 584358 h 600259"/>
                  <a:gd name="connsiteX11" fmla="*/ 128934 w 253287"/>
                  <a:gd name="connsiteY11" fmla="*/ 401029 h 600259"/>
                  <a:gd name="connsiteX12" fmla="*/ 180754 w 253287"/>
                  <a:gd name="connsiteY12" fmla="*/ 298696 h 600259"/>
                  <a:gd name="connsiteX13" fmla="*/ 222994 w 253287"/>
                  <a:gd name="connsiteY13" fmla="*/ 171977 h 600259"/>
                  <a:gd name="connsiteX14" fmla="*/ 241719 w 253287"/>
                  <a:gd name="connsiteY14" fmla="*/ 154123 h 600259"/>
                  <a:gd name="connsiteX15" fmla="*/ 233010 w 253287"/>
                  <a:gd name="connsiteY15" fmla="*/ 70515 h 60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3287" h="600259">
                    <a:moveTo>
                      <a:pt x="233010" y="70515"/>
                    </a:moveTo>
                    <a:cubicBezTo>
                      <a:pt x="200350" y="49178"/>
                      <a:pt x="167255" y="28275"/>
                      <a:pt x="134595" y="7373"/>
                    </a:cubicBezTo>
                    <a:cubicBezTo>
                      <a:pt x="120661" y="-1771"/>
                      <a:pt x="104113" y="-2642"/>
                      <a:pt x="91485" y="6067"/>
                    </a:cubicBezTo>
                    <a:cubicBezTo>
                      <a:pt x="54906" y="31323"/>
                      <a:pt x="25730" y="62241"/>
                      <a:pt x="23989" y="110577"/>
                    </a:cubicBezTo>
                    <a:cubicBezTo>
                      <a:pt x="23553" y="127996"/>
                      <a:pt x="7877" y="275617"/>
                      <a:pt x="8748" y="312195"/>
                    </a:cubicBezTo>
                    <a:cubicBezTo>
                      <a:pt x="8748" y="323082"/>
                      <a:pt x="12667" y="332662"/>
                      <a:pt x="18763" y="341807"/>
                    </a:cubicBezTo>
                    <a:lnTo>
                      <a:pt x="1780" y="517297"/>
                    </a:lnTo>
                    <a:cubicBezTo>
                      <a:pt x="909" y="525571"/>
                      <a:pt x="-2574" y="534280"/>
                      <a:pt x="3522" y="542554"/>
                    </a:cubicBezTo>
                    <a:cubicBezTo>
                      <a:pt x="3522" y="542554"/>
                      <a:pt x="3522" y="542554"/>
                      <a:pt x="3522" y="542554"/>
                    </a:cubicBezTo>
                    <a:cubicBezTo>
                      <a:pt x="18763" y="556489"/>
                      <a:pt x="35310" y="569552"/>
                      <a:pt x="49681" y="584794"/>
                    </a:cubicBezTo>
                    <a:cubicBezTo>
                      <a:pt x="67970" y="604389"/>
                      <a:pt x="97581" y="606567"/>
                      <a:pt x="108468" y="584358"/>
                    </a:cubicBezTo>
                    <a:cubicBezTo>
                      <a:pt x="107161" y="582181"/>
                      <a:pt x="126322" y="401465"/>
                      <a:pt x="128934" y="401029"/>
                    </a:cubicBezTo>
                    <a:cubicBezTo>
                      <a:pt x="187722" y="358354"/>
                      <a:pt x="173351" y="394062"/>
                      <a:pt x="180754" y="298696"/>
                    </a:cubicBezTo>
                    <a:cubicBezTo>
                      <a:pt x="187286" y="252102"/>
                      <a:pt x="177271" y="204201"/>
                      <a:pt x="222994" y="171977"/>
                    </a:cubicBezTo>
                    <a:cubicBezTo>
                      <a:pt x="229961" y="167187"/>
                      <a:pt x="236058" y="160220"/>
                      <a:pt x="241719" y="154123"/>
                    </a:cubicBezTo>
                    <a:cubicBezTo>
                      <a:pt x="260443" y="133657"/>
                      <a:pt x="255653" y="85321"/>
                      <a:pt x="233010" y="70515"/>
                    </a:cubicBezTo>
                    <a:close/>
                  </a:path>
                </a:pathLst>
              </a:custGeom>
              <a:grpFill/>
              <a:ln w="4352"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EA26AE5-E644-48D2-813E-86C8C346D9C3}"/>
                  </a:ext>
                </a:extLst>
              </p:cNvPr>
              <p:cNvSpPr/>
              <p:nvPr/>
            </p:nvSpPr>
            <p:spPr>
              <a:xfrm>
                <a:off x="2223573" y="4572473"/>
                <a:ext cx="25256" cy="191167"/>
              </a:xfrm>
              <a:custGeom>
                <a:avLst/>
                <a:gdLst>
                  <a:gd name="connsiteX0" fmla="*/ 0 w 25256"/>
                  <a:gd name="connsiteY0" fmla="*/ 191167 h 191167"/>
                  <a:gd name="connsiteX1" fmla="*/ 17854 w 25256"/>
                  <a:gd name="connsiteY1" fmla="*/ 23080 h 191167"/>
                  <a:gd name="connsiteX2" fmla="*/ 25257 w 25256"/>
                  <a:gd name="connsiteY2" fmla="*/ 0 h 191167"/>
                  <a:gd name="connsiteX3" fmla="*/ 6532 w 25256"/>
                  <a:gd name="connsiteY3" fmla="*/ 165040 h 191167"/>
                  <a:gd name="connsiteX4" fmla="*/ 0 w 25256"/>
                  <a:gd name="connsiteY4" fmla="*/ 191167 h 191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6" h="191167">
                    <a:moveTo>
                      <a:pt x="0" y="191167"/>
                    </a:moveTo>
                    <a:cubicBezTo>
                      <a:pt x="5661" y="135864"/>
                      <a:pt x="12193" y="78383"/>
                      <a:pt x="17854" y="23080"/>
                    </a:cubicBezTo>
                    <a:cubicBezTo>
                      <a:pt x="18725" y="13935"/>
                      <a:pt x="18725" y="2177"/>
                      <a:pt x="25257" y="0"/>
                    </a:cubicBezTo>
                    <a:cubicBezTo>
                      <a:pt x="17418" y="78383"/>
                      <a:pt x="13935" y="110172"/>
                      <a:pt x="6532" y="165040"/>
                    </a:cubicBezTo>
                    <a:cubicBezTo>
                      <a:pt x="5661" y="174184"/>
                      <a:pt x="8274" y="184200"/>
                      <a:pt x="0" y="191167"/>
                    </a:cubicBezTo>
                    <a:close/>
                  </a:path>
                </a:pathLst>
              </a:custGeom>
              <a:grpFill/>
              <a:ln w="4352"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8D18039-09A3-45F4-9F68-E19BC6951166}"/>
                  </a:ext>
                </a:extLst>
              </p:cNvPr>
              <p:cNvSpPr/>
              <p:nvPr/>
            </p:nvSpPr>
            <p:spPr>
              <a:xfrm>
                <a:off x="2377687" y="4346499"/>
                <a:ext cx="252969" cy="600259"/>
              </a:xfrm>
              <a:custGeom>
                <a:avLst/>
                <a:gdLst>
                  <a:gd name="connsiteX0" fmla="*/ 233009 w 252969"/>
                  <a:gd name="connsiteY0" fmla="*/ 70515 h 600259"/>
                  <a:gd name="connsiteX1" fmla="*/ 134595 w 252969"/>
                  <a:gd name="connsiteY1" fmla="*/ 7373 h 600259"/>
                  <a:gd name="connsiteX2" fmla="*/ 91485 w 252969"/>
                  <a:gd name="connsiteY2" fmla="*/ 6067 h 600259"/>
                  <a:gd name="connsiteX3" fmla="*/ 23989 w 252969"/>
                  <a:gd name="connsiteY3" fmla="*/ 110577 h 600259"/>
                  <a:gd name="connsiteX4" fmla="*/ 8747 w 252969"/>
                  <a:gd name="connsiteY4" fmla="*/ 312196 h 600259"/>
                  <a:gd name="connsiteX5" fmla="*/ 18763 w 252969"/>
                  <a:gd name="connsiteY5" fmla="*/ 341807 h 600259"/>
                  <a:gd name="connsiteX6" fmla="*/ 1780 w 252969"/>
                  <a:gd name="connsiteY6" fmla="*/ 517297 h 600259"/>
                  <a:gd name="connsiteX7" fmla="*/ 3522 w 252969"/>
                  <a:gd name="connsiteY7" fmla="*/ 542554 h 600259"/>
                  <a:gd name="connsiteX8" fmla="*/ 3522 w 252969"/>
                  <a:gd name="connsiteY8" fmla="*/ 542554 h 600259"/>
                  <a:gd name="connsiteX9" fmla="*/ 49681 w 252969"/>
                  <a:gd name="connsiteY9" fmla="*/ 584794 h 600259"/>
                  <a:gd name="connsiteX10" fmla="*/ 108468 w 252969"/>
                  <a:gd name="connsiteY10" fmla="*/ 584358 h 600259"/>
                  <a:gd name="connsiteX11" fmla="*/ 128934 w 252969"/>
                  <a:gd name="connsiteY11" fmla="*/ 401029 h 600259"/>
                  <a:gd name="connsiteX12" fmla="*/ 180754 w 252969"/>
                  <a:gd name="connsiteY12" fmla="*/ 298696 h 600259"/>
                  <a:gd name="connsiteX13" fmla="*/ 222994 w 252969"/>
                  <a:gd name="connsiteY13" fmla="*/ 171977 h 600259"/>
                  <a:gd name="connsiteX14" fmla="*/ 241719 w 252969"/>
                  <a:gd name="connsiteY14" fmla="*/ 154123 h 600259"/>
                  <a:gd name="connsiteX15" fmla="*/ 233009 w 252969"/>
                  <a:gd name="connsiteY15" fmla="*/ 70515 h 60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2969" h="600259">
                    <a:moveTo>
                      <a:pt x="233009" y="70515"/>
                    </a:moveTo>
                    <a:cubicBezTo>
                      <a:pt x="200350" y="49177"/>
                      <a:pt x="167255" y="28275"/>
                      <a:pt x="134595" y="7373"/>
                    </a:cubicBezTo>
                    <a:cubicBezTo>
                      <a:pt x="120661" y="-1771"/>
                      <a:pt x="104113" y="-2642"/>
                      <a:pt x="91485" y="6067"/>
                    </a:cubicBezTo>
                    <a:cubicBezTo>
                      <a:pt x="54906" y="31324"/>
                      <a:pt x="25730" y="62241"/>
                      <a:pt x="23989" y="110577"/>
                    </a:cubicBezTo>
                    <a:cubicBezTo>
                      <a:pt x="23553" y="127996"/>
                      <a:pt x="7877" y="275617"/>
                      <a:pt x="8747" y="312196"/>
                    </a:cubicBezTo>
                    <a:cubicBezTo>
                      <a:pt x="8747" y="323082"/>
                      <a:pt x="12667" y="332662"/>
                      <a:pt x="18763" y="341807"/>
                    </a:cubicBezTo>
                    <a:lnTo>
                      <a:pt x="1780" y="517297"/>
                    </a:lnTo>
                    <a:cubicBezTo>
                      <a:pt x="909" y="525571"/>
                      <a:pt x="-2575" y="534280"/>
                      <a:pt x="3522" y="542554"/>
                    </a:cubicBezTo>
                    <a:cubicBezTo>
                      <a:pt x="3522" y="542554"/>
                      <a:pt x="3522" y="542554"/>
                      <a:pt x="3522" y="542554"/>
                    </a:cubicBezTo>
                    <a:cubicBezTo>
                      <a:pt x="18763" y="556489"/>
                      <a:pt x="35311" y="569552"/>
                      <a:pt x="49681" y="584794"/>
                    </a:cubicBezTo>
                    <a:cubicBezTo>
                      <a:pt x="67970" y="604389"/>
                      <a:pt x="97581" y="606567"/>
                      <a:pt x="108468" y="584358"/>
                    </a:cubicBezTo>
                    <a:cubicBezTo>
                      <a:pt x="107161" y="582181"/>
                      <a:pt x="126322" y="401465"/>
                      <a:pt x="128934" y="401029"/>
                    </a:cubicBezTo>
                    <a:cubicBezTo>
                      <a:pt x="187722" y="358354"/>
                      <a:pt x="173351" y="394062"/>
                      <a:pt x="180754" y="298696"/>
                    </a:cubicBezTo>
                    <a:cubicBezTo>
                      <a:pt x="187286" y="252102"/>
                      <a:pt x="177271" y="204201"/>
                      <a:pt x="222994" y="171977"/>
                    </a:cubicBezTo>
                    <a:cubicBezTo>
                      <a:pt x="229961" y="167187"/>
                      <a:pt x="236058" y="160220"/>
                      <a:pt x="241719" y="154123"/>
                    </a:cubicBezTo>
                    <a:cubicBezTo>
                      <a:pt x="260008" y="133221"/>
                      <a:pt x="255218" y="85321"/>
                      <a:pt x="233009" y="70515"/>
                    </a:cubicBezTo>
                    <a:close/>
                  </a:path>
                </a:pathLst>
              </a:custGeom>
              <a:grpFill/>
              <a:ln w="4352"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6ACBBB6-1234-4C64-99C9-29A4CECBAC7C}"/>
                  </a:ext>
                </a:extLst>
              </p:cNvPr>
              <p:cNvSpPr/>
              <p:nvPr/>
            </p:nvSpPr>
            <p:spPr>
              <a:xfrm>
                <a:off x="2480930" y="4747093"/>
                <a:ext cx="25256" cy="191166"/>
              </a:xfrm>
              <a:custGeom>
                <a:avLst/>
                <a:gdLst>
                  <a:gd name="connsiteX0" fmla="*/ 0 w 25256"/>
                  <a:gd name="connsiteY0" fmla="*/ 191167 h 191166"/>
                  <a:gd name="connsiteX1" fmla="*/ 17854 w 25256"/>
                  <a:gd name="connsiteY1" fmla="*/ 23079 h 191166"/>
                  <a:gd name="connsiteX2" fmla="*/ 25257 w 25256"/>
                  <a:gd name="connsiteY2" fmla="*/ 0 h 191166"/>
                  <a:gd name="connsiteX3" fmla="*/ 6532 w 25256"/>
                  <a:gd name="connsiteY3" fmla="*/ 165039 h 191166"/>
                  <a:gd name="connsiteX4" fmla="*/ 0 w 25256"/>
                  <a:gd name="connsiteY4" fmla="*/ 191167 h 191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6" h="191166">
                    <a:moveTo>
                      <a:pt x="0" y="191167"/>
                    </a:moveTo>
                    <a:cubicBezTo>
                      <a:pt x="5661" y="135864"/>
                      <a:pt x="12193" y="78383"/>
                      <a:pt x="17854" y="23079"/>
                    </a:cubicBezTo>
                    <a:cubicBezTo>
                      <a:pt x="18725" y="13935"/>
                      <a:pt x="18725" y="2177"/>
                      <a:pt x="25257" y="0"/>
                    </a:cubicBezTo>
                    <a:cubicBezTo>
                      <a:pt x="17418" y="78383"/>
                      <a:pt x="13935" y="110171"/>
                      <a:pt x="6532" y="165039"/>
                    </a:cubicBezTo>
                    <a:cubicBezTo>
                      <a:pt x="6096" y="173748"/>
                      <a:pt x="8274" y="183764"/>
                      <a:pt x="0" y="191167"/>
                    </a:cubicBezTo>
                    <a:close/>
                  </a:path>
                </a:pathLst>
              </a:custGeom>
              <a:grpFill/>
              <a:ln w="4352"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A29CF889-C142-49BD-8D8D-49E037BEF529}"/>
                  </a:ext>
                </a:extLst>
              </p:cNvPr>
              <p:cNvSpPr/>
              <p:nvPr/>
            </p:nvSpPr>
            <p:spPr>
              <a:xfrm>
                <a:off x="2635044" y="4520683"/>
                <a:ext cx="253102" cy="600259"/>
              </a:xfrm>
              <a:custGeom>
                <a:avLst/>
                <a:gdLst>
                  <a:gd name="connsiteX0" fmla="*/ 233009 w 253102"/>
                  <a:gd name="connsiteY0" fmla="*/ 70515 h 600259"/>
                  <a:gd name="connsiteX1" fmla="*/ 134596 w 253102"/>
                  <a:gd name="connsiteY1" fmla="*/ 7373 h 600259"/>
                  <a:gd name="connsiteX2" fmla="*/ 91485 w 253102"/>
                  <a:gd name="connsiteY2" fmla="*/ 6067 h 600259"/>
                  <a:gd name="connsiteX3" fmla="*/ 23989 w 253102"/>
                  <a:gd name="connsiteY3" fmla="*/ 110577 h 600259"/>
                  <a:gd name="connsiteX4" fmla="*/ 8747 w 253102"/>
                  <a:gd name="connsiteY4" fmla="*/ 312196 h 600259"/>
                  <a:gd name="connsiteX5" fmla="*/ 18763 w 253102"/>
                  <a:gd name="connsiteY5" fmla="*/ 341807 h 600259"/>
                  <a:gd name="connsiteX6" fmla="*/ 1780 w 253102"/>
                  <a:gd name="connsiteY6" fmla="*/ 517297 h 600259"/>
                  <a:gd name="connsiteX7" fmla="*/ 3522 w 253102"/>
                  <a:gd name="connsiteY7" fmla="*/ 542554 h 600259"/>
                  <a:gd name="connsiteX8" fmla="*/ 3522 w 253102"/>
                  <a:gd name="connsiteY8" fmla="*/ 542554 h 600259"/>
                  <a:gd name="connsiteX9" fmla="*/ 49681 w 253102"/>
                  <a:gd name="connsiteY9" fmla="*/ 584794 h 600259"/>
                  <a:gd name="connsiteX10" fmla="*/ 108468 w 253102"/>
                  <a:gd name="connsiteY10" fmla="*/ 584358 h 600259"/>
                  <a:gd name="connsiteX11" fmla="*/ 128934 w 253102"/>
                  <a:gd name="connsiteY11" fmla="*/ 401029 h 600259"/>
                  <a:gd name="connsiteX12" fmla="*/ 180754 w 253102"/>
                  <a:gd name="connsiteY12" fmla="*/ 298696 h 600259"/>
                  <a:gd name="connsiteX13" fmla="*/ 222994 w 253102"/>
                  <a:gd name="connsiteY13" fmla="*/ 171977 h 600259"/>
                  <a:gd name="connsiteX14" fmla="*/ 241719 w 253102"/>
                  <a:gd name="connsiteY14" fmla="*/ 154123 h 600259"/>
                  <a:gd name="connsiteX15" fmla="*/ 233009 w 253102"/>
                  <a:gd name="connsiteY15" fmla="*/ 70515 h 60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3102" h="600259">
                    <a:moveTo>
                      <a:pt x="233009" y="70515"/>
                    </a:moveTo>
                    <a:cubicBezTo>
                      <a:pt x="200350" y="49177"/>
                      <a:pt x="167255" y="28275"/>
                      <a:pt x="134596" y="7373"/>
                    </a:cubicBezTo>
                    <a:cubicBezTo>
                      <a:pt x="120661" y="-1771"/>
                      <a:pt x="104113" y="-2642"/>
                      <a:pt x="91485" y="6067"/>
                    </a:cubicBezTo>
                    <a:cubicBezTo>
                      <a:pt x="54906" y="31324"/>
                      <a:pt x="25730" y="62241"/>
                      <a:pt x="23989" y="110577"/>
                    </a:cubicBezTo>
                    <a:cubicBezTo>
                      <a:pt x="23553" y="127996"/>
                      <a:pt x="7876" y="275617"/>
                      <a:pt x="8747" y="312196"/>
                    </a:cubicBezTo>
                    <a:cubicBezTo>
                      <a:pt x="8747" y="323082"/>
                      <a:pt x="12667" y="332662"/>
                      <a:pt x="18763" y="341807"/>
                    </a:cubicBezTo>
                    <a:lnTo>
                      <a:pt x="1780" y="517297"/>
                    </a:lnTo>
                    <a:cubicBezTo>
                      <a:pt x="909" y="525571"/>
                      <a:pt x="-2575" y="534280"/>
                      <a:pt x="3522" y="542554"/>
                    </a:cubicBezTo>
                    <a:cubicBezTo>
                      <a:pt x="3522" y="542554"/>
                      <a:pt x="3522" y="542554"/>
                      <a:pt x="3522" y="542554"/>
                    </a:cubicBezTo>
                    <a:cubicBezTo>
                      <a:pt x="18763" y="556489"/>
                      <a:pt x="35311" y="569552"/>
                      <a:pt x="49681" y="584794"/>
                    </a:cubicBezTo>
                    <a:cubicBezTo>
                      <a:pt x="67970" y="604389"/>
                      <a:pt x="97581" y="606567"/>
                      <a:pt x="108468" y="584358"/>
                    </a:cubicBezTo>
                    <a:cubicBezTo>
                      <a:pt x="107162" y="582181"/>
                      <a:pt x="126322" y="401465"/>
                      <a:pt x="128934" y="401029"/>
                    </a:cubicBezTo>
                    <a:cubicBezTo>
                      <a:pt x="187722" y="358354"/>
                      <a:pt x="173351" y="394062"/>
                      <a:pt x="180754" y="298696"/>
                    </a:cubicBezTo>
                    <a:cubicBezTo>
                      <a:pt x="187286" y="252102"/>
                      <a:pt x="177271" y="204201"/>
                      <a:pt x="222994" y="171977"/>
                    </a:cubicBezTo>
                    <a:cubicBezTo>
                      <a:pt x="229961" y="167187"/>
                      <a:pt x="236058" y="160220"/>
                      <a:pt x="241719" y="154123"/>
                    </a:cubicBezTo>
                    <a:cubicBezTo>
                      <a:pt x="260008" y="133657"/>
                      <a:pt x="255653" y="85756"/>
                      <a:pt x="233009" y="70515"/>
                    </a:cubicBezTo>
                    <a:close/>
                  </a:path>
                </a:pathLst>
              </a:custGeom>
              <a:grpFill/>
              <a:ln w="4352"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0994132-0B1C-4370-AB54-B9709A4981E6}"/>
                  </a:ext>
                </a:extLst>
              </p:cNvPr>
              <p:cNvSpPr/>
              <p:nvPr/>
            </p:nvSpPr>
            <p:spPr>
              <a:xfrm>
                <a:off x="2738287" y="4921277"/>
                <a:ext cx="25256" cy="191166"/>
              </a:xfrm>
              <a:custGeom>
                <a:avLst/>
                <a:gdLst>
                  <a:gd name="connsiteX0" fmla="*/ 0 w 25256"/>
                  <a:gd name="connsiteY0" fmla="*/ 191167 h 191166"/>
                  <a:gd name="connsiteX1" fmla="*/ 17854 w 25256"/>
                  <a:gd name="connsiteY1" fmla="*/ 23079 h 191166"/>
                  <a:gd name="connsiteX2" fmla="*/ 25257 w 25256"/>
                  <a:gd name="connsiteY2" fmla="*/ 0 h 191166"/>
                  <a:gd name="connsiteX3" fmla="*/ 6532 w 25256"/>
                  <a:gd name="connsiteY3" fmla="*/ 165039 h 191166"/>
                  <a:gd name="connsiteX4" fmla="*/ 0 w 25256"/>
                  <a:gd name="connsiteY4" fmla="*/ 191167 h 191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6" h="191166">
                    <a:moveTo>
                      <a:pt x="0" y="191167"/>
                    </a:moveTo>
                    <a:cubicBezTo>
                      <a:pt x="5661" y="135864"/>
                      <a:pt x="12193" y="78383"/>
                      <a:pt x="17854" y="23079"/>
                    </a:cubicBezTo>
                    <a:cubicBezTo>
                      <a:pt x="18725" y="13935"/>
                      <a:pt x="18725" y="2177"/>
                      <a:pt x="25257" y="0"/>
                    </a:cubicBezTo>
                    <a:cubicBezTo>
                      <a:pt x="17418" y="78383"/>
                      <a:pt x="13935" y="110171"/>
                      <a:pt x="6532" y="165039"/>
                    </a:cubicBezTo>
                    <a:cubicBezTo>
                      <a:pt x="6096" y="174184"/>
                      <a:pt x="8274" y="184200"/>
                      <a:pt x="0" y="191167"/>
                    </a:cubicBezTo>
                    <a:close/>
                  </a:path>
                </a:pathLst>
              </a:custGeom>
              <a:grpFill/>
              <a:ln w="4352"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63CCF40-1304-4BF5-9F06-DDEC72B6F195}"/>
                  </a:ext>
                </a:extLst>
              </p:cNvPr>
              <p:cNvSpPr/>
              <p:nvPr/>
            </p:nvSpPr>
            <p:spPr>
              <a:xfrm>
                <a:off x="2892401" y="4695303"/>
                <a:ext cx="253287" cy="600258"/>
              </a:xfrm>
              <a:custGeom>
                <a:avLst/>
                <a:gdLst>
                  <a:gd name="connsiteX0" fmla="*/ 233009 w 253287"/>
                  <a:gd name="connsiteY0" fmla="*/ 70515 h 600258"/>
                  <a:gd name="connsiteX1" fmla="*/ 134595 w 253287"/>
                  <a:gd name="connsiteY1" fmla="*/ 7373 h 600258"/>
                  <a:gd name="connsiteX2" fmla="*/ 91485 w 253287"/>
                  <a:gd name="connsiteY2" fmla="*/ 6067 h 600258"/>
                  <a:gd name="connsiteX3" fmla="*/ 23988 w 253287"/>
                  <a:gd name="connsiteY3" fmla="*/ 110577 h 600258"/>
                  <a:gd name="connsiteX4" fmla="*/ 8747 w 253287"/>
                  <a:gd name="connsiteY4" fmla="*/ 312195 h 600258"/>
                  <a:gd name="connsiteX5" fmla="*/ 18763 w 253287"/>
                  <a:gd name="connsiteY5" fmla="*/ 341807 h 600258"/>
                  <a:gd name="connsiteX6" fmla="*/ 1780 w 253287"/>
                  <a:gd name="connsiteY6" fmla="*/ 517297 h 600258"/>
                  <a:gd name="connsiteX7" fmla="*/ 3522 w 253287"/>
                  <a:gd name="connsiteY7" fmla="*/ 542554 h 600258"/>
                  <a:gd name="connsiteX8" fmla="*/ 3522 w 253287"/>
                  <a:gd name="connsiteY8" fmla="*/ 542554 h 600258"/>
                  <a:gd name="connsiteX9" fmla="*/ 49681 w 253287"/>
                  <a:gd name="connsiteY9" fmla="*/ 584793 h 600258"/>
                  <a:gd name="connsiteX10" fmla="*/ 108468 w 253287"/>
                  <a:gd name="connsiteY10" fmla="*/ 584358 h 600258"/>
                  <a:gd name="connsiteX11" fmla="*/ 128935 w 253287"/>
                  <a:gd name="connsiteY11" fmla="*/ 401029 h 600258"/>
                  <a:gd name="connsiteX12" fmla="*/ 180754 w 253287"/>
                  <a:gd name="connsiteY12" fmla="*/ 298696 h 600258"/>
                  <a:gd name="connsiteX13" fmla="*/ 222994 w 253287"/>
                  <a:gd name="connsiteY13" fmla="*/ 171977 h 600258"/>
                  <a:gd name="connsiteX14" fmla="*/ 241719 w 253287"/>
                  <a:gd name="connsiteY14" fmla="*/ 154123 h 600258"/>
                  <a:gd name="connsiteX15" fmla="*/ 233009 w 253287"/>
                  <a:gd name="connsiteY15" fmla="*/ 70515 h 600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3287" h="600258">
                    <a:moveTo>
                      <a:pt x="233009" y="70515"/>
                    </a:moveTo>
                    <a:cubicBezTo>
                      <a:pt x="200350" y="49177"/>
                      <a:pt x="167255" y="28275"/>
                      <a:pt x="134595" y="7373"/>
                    </a:cubicBezTo>
                    <a:cubicBezTo>
                      <a:pt x="120661" y="-1771"/>
                      <a:pt x="104113" y="-2642"/>
                      <a:pt x="91485" y="6067"/>
                    </a:cubicBezTo>
                    <a:cubicBezTo>
                      <a:pt x="54906" y="31323"/>
                      <a:pt x="25730" y="62241"/>
                      <a:pt x="23988" y="110577"/>
                    </a:cubicBezTo>
                    <a:cubicBezTo>
                      <a:pt x="23553" y="127996"/>
                      <a:pt x="7877" y="275617"/>
                      <a:pt x="8747" y="312195"/>
                    </a:cubicBezTo>
                    <a:cubicBezTo>
                      <a:pt x="8747" y="323082"/>
                      <a:pt x="12667" y="332662"/>
                      <a:pt x="18763" y="341807"/>
                    </a:cubicBezTo>
                    <a:lnTo>
                      <a:pt x="1780" y="517297"/>
                    </a:lnTo>
                    <a:cubicBezTo>
                      <a:pt x="909" y="525571"/>
                      <a:pt x="-2575" y="534280"/>
                      <a:pt x="3522" y="542554"/>
                    </a:cubicBezTo>
                    <a:cubicBezTo>
                      <a:pt x="3522" y="542554"/>
                      <a:pt x="3522" y="542554"/>
                      <a:pt x="3522" y="542554"/>
                    </a:cubicBezTo>
                    <a:cubicBezTo>
                      <a:pt x="18763" y="556488"/>
                      <a:pt x="35311" y="569552"/>
                      <a:pt x="49681" y="584793"/>
                    </a:cubicBezTo>
                    <a:cubicBezTo>
                      <a:pt x="67970" y="604389"/>
                      <a:pt x="97581" y="606566"/>
                      <a:pt x="108468" y="584358"/>
                    </a:cubicBezTo>
                    <a:cubicBezTo>
                      <a:pt x="107162" y="582181"/>
                      <a:pt x="126322" y="401465"/>
                      <a:pt x="128935" y="401029"/>
                    </a:cubicBezTo>
                    <a:cubicBezTo>
                      <a:pt x="187722" y="358354"/>
                      <a:pt x="173352" y="394062"/>
                      <a:pt x="180754" y="298696"/>
                    </a:cubicBezTo>
                    <a:cubicBezTo>
                      <a:pt x="187286" y="252102"/>
                      <a:pt x="177271" y="204201"/>
                      <a:pt x="222994" y="171977"/>
                    </a:cubicBezTo>
                    <a:cubicBezTo>
                      <a:pt x="229961" y="167187"/>
                      <a:pt x="236058" y="160220"/>
                      <a:pt x="241719" y="154123"/>
                    </a:cubicBezTo>
                    <a:cubicBezTo>
                      <a:pt x="260444" y="133221"/>
                      <a:pt x="255653" y="85321"/>
                      <a:pt x="233009" y="70515"/>
                    </a:cubicBezTo>
                    <a:close/>
                  </a:path>
                </a:pathLst>
              </a:custGeom>
              <a:grpFill/>
              <a:ln w="4352"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754C596-D880-428A-82BE-3337041001C6}"/>
                  </a:ext>
                </a:extLst>
              </p:cNvPr>
              <p:cNvSpPr/>
              <p:nvPr/>
            </p:nvSpPr>
            <p:spPr>
              <a:xfrm>
                <a:off x="2996079" y="5095896"/>
                <a:ext cx="25256" cy="191167"/>
              </a:xfrm>
              <a:custGeom>
                <a:avLst/>
                <a:gdLst>
                  <a:gd name="connsiteX0" fmla="*/ 0 w 25256"/>
                  <a:gd name="connsiteY0" fmla="*/ 191167 h 191167"/>
                  <a:gd name="connsiteX1" fmla="*/ 17854 w 25256"/>
                  <a:gd name="connsiteY1" fmla="*/ 23079 h 191167"/>
                  <a:gd name="connsiteX2" fmla="*/ 25257 w 25256"/>
                  <a:gd name="connsiteY2" fmla="*/ 0 h 191167"/>
                  <a:gd name="connsiteX3" fmla="*/ 6532 w 25256"/>
                  <a:gd name="connsiteY3" fmla="*/ 165040 h 191167"/>
                  <a:gd name="connsiteX4" fmla="*/ 0 w 25256"/>
                  <a:gd name="connsiteY4" fmla="*/ 191167 h 191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6" h="191167">
                    <a:moveTo>
                      <a:pt x="0" y="191167"/>
                    </a:moveTo>
                    <a:cubicBezTo>
                      <a:pt x="5661" y="135864"/>
                      <a:pt x="12193" y="78383"/>
                      <a:pt x="17854" y="23079"/>
                    </a:cubicBezTo>
                    <a:cubicBezTo>
                      <a:pt x="18725" y="13935"/>
                      <a:pt x="18725" y="2177"/>
                      <a:pt x="25257" y="0"/>
                    </a:cubicBezTo>
                    <a:cubicBezTo>
                      <a:pt x="17418" y="78383"/>
                      <a:pt x="13935" y="110171"/>
                      <a:pt x="6532" y="165040"/>
                    </a:cubicBezTo>
                    <a:cubicBezTo>
                      <a:pt x="5661" y="173749"/>
                      <a:pt x="7838" y="183764"/>
                      <a:pt x="0" y="191167"/>
                    </a:cubicBezTo>
                    <a:close/>
                  </a:path>
                </a:pathLst>
              </a:custGeom>
              <a:grpFill/>
              <a:ln w="4352"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132E8CA9-AF05-4E90-AD28-C005334B250B}"/>
                  </a:ext>
                </a:extLst>
              </p:cNvPr>
              <p:cNvSpPr/>
              <p:nvPr/>
            </p:nvSpPr>
            <p:spPr>
              <a:xfrm>
                <a:off x="3149758" y="4869487"/>
                <a:ext cx="253287" cy="600258"/>
              </a:xfrm>
              <a:custGeom>
                <a:avLst/>
                <a:gdLst>
                  <a:gd name="connsiteX0" fmla="*/ 233010 w 253287"/>
                  <a:gd name="connsiteY0" fmla="*/ 70515 h 600258"/>
                  <a:gd name="connsiteX1" fmla="*/ 134595 w 253287"/>
                  <a:gd name="connsiteY1" fmla="*/ 7373 h 600258"/>
                  <a:gd name="connsiteX2" fmla="*/ 91485 w 253287"/>
                  <a:gd name="connsiteY2" fmla="*/ 6067 h 600258"/>
                  <a:gd name="connsiteX3" fmla="*/ 23989 w 253287"/>
                  <a:gd name="connsiteY3" fmla="*/ 110577 h 600258"/>
                  <a:gd name="connsiteX4" fmla="*/ 8748 w 253287"/>
                  <a:gd name="connsiteY4" fmla="*/ 312195 h 600258"/>
                  <a:gd name="connsiteX5" fmla="*/ 18763 w 253287"/>
                  <a:gd name="connsiteY5" fmla="*/ 341807 h 600258"/>
                  <a:gd name="connsiteX6" fmla="*/ 1780 w 253287"/>
                  <a:gd name="connsiteY6" fmla="*/ 517297 h 600258"/>
                  <a:gd name="connsiteX7" fmla="*/ 3522 w 253287"/>
                  <a:gd name="connsiteY7" fmla="*/ 542554 h 600258"/>
                  <a:gd name="connsiteX8" fmla="*/ 3522 w 253287"/>
                  <a:gd name="connsiteY8" fmla="*/ 542554 h 600258"/>
                  <a:gd name="connsiteX9" fmla="*/ 49681 w 253287"/>
                  <a:gd name="connsiteY9" fmla="*/ 584793 h 600258"/>
                  <a:gd name="connsiteX10" fmla="*/ 108468 w 253287"/>
                  <a:gd name="connsiteY10" fmla="*/ 584358 h 600258"/>
                  <a:gd name="connsiteX11" fmla="*/ 128934 w 253287"/>
                  <a:gd name="connsiteY11" fmla="*/ 401029 h 600258"/>
                  <a:gd name="connsiteX12" fmla="*/ 180754 w 253287"/>
                  <a:gd name="connsiteY12" fmla="*/ 298696 h 600258"/>
                  <a:gd name="connsiteX13" fmla="*/ 222994 w 253287"/>
                  <a:gd name="connsiteY13" fmla="*/ 171977 h 600258"/>
                  <a:gd name="connsiteX14" fmla="*/ 241719 w 253287"/>
                  <a:gd name="connsiteY14" fmla="*/ 154123 h 600258"/>
                  <a:gd name="connsiteX15" fmla="*/ 233010 w 253287"/>
                  <a:gd name="connsiteY15" fmla="*/ 70515 h 600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3287" h="600258">
                    <a:moveTo>
                      <a:pt x="233010" y="70515"/>
                    </a:moveTo>
                    <a:cubicBezTo>
                      <a:pt x="200350" y="49177"/>
                      <a:pt x="167255" y="28275"/>
                      <a:pt x="134595" y="7373"/>
                    </a:cubicBezTo>
                    <a:cubicBezTo>
                      <a:pt x="120661" y="-1771"/>
                      <a:pt x="104113" y="-2642"/>
                      <a:pt x="91485" y="6067"/>
                    </a:cubicBezTo>
                    <a:cubicBezTo>
                      <a:pt x="54906" y="31323"/>
                      <a:pt x="25730" y="62241"/>
                      <a:pt x="23989" y="110577"/>
                    </a:cubicBezTo>
                    <a:cubicBezTo>
                      <a:pt x="23553" y="127996"/>
                      <a:pt x="7877" y="275617"/>
                      <a:pt x="8748" y="312195"/>
                    </a:cubicBezTo>
                    <a:cubicBezTo>
                      <a:pt x="8748" y="323082"/>
                      <a:pt x="12667" y="332662"/>
                      <a:pt x="18763" y="341807"/>
                    </a:cubicBezTo>
                    <a:lnTo>
                      <a:pt x="1780" y="517297"/>
                    </a:lnTo>
                    <a:cubicBezTo>
                      <a:pt x="909" y="525571"/>
                      <a:pt x="-2575" y="534280"/>
                      <a:pt x="3522" y="542554"/>
                    </a:cubicBezTo>
                    <a:cubicBezTo>
                      <a:pt x="3522" y="542554"/>
                      <a:pt x="3522" y="542554"/>
                      <a:pt x="3522" y="542554"/>
                    </a:cubicBezTo>
                    <a:cubicBezTo>
                      <a:pt x="18763" y="556488"/>
                      <a:pt x="35310" y="569552"/>
                      <a:pt x="49681" y="584793"/>
                    </a:cubicBezTo>
                    <a:cubicBezTo>
                      <a:pt x="67970" y="604389"/>
                      <a:pt x="97581" y="606566"/>
                      <a:pt x="108468" y="584358"/>
                    </a:cubicBezTo>
                    <a:cubicBezTo>
                      <a:pt x="107161" y="582181"/>
                      <a:pt x="126322" y="401465"/>
                      <a:pt x="128934" y="401029"/>
                    </a:cubicBezTo>
                    <a:cubicBezTo>
                      <a:pt x="187722" y="358354"/>
                      <a:pt x="173351" y="394062"/>
                      <a:pt x="180754" y="298696"/>
                    </a:cubicBezTo>
                    <a:cubicBezTo>
                      <a:pt x="187286" y="252102"/>
                      <a:pt x="177271" y="204201"/>
                      <a:pt x="222994" y="171977"/>
                    </a:cubicBezTo>
                    <a:cubicBezTo>
                      <a:pt x="229961" y="167187"/>
                      <a:pt x="236058" y="160220"/>
                      <a:pt x="241719" y="154123"/>
                    </a:cubicBezTo>
                    <a:cubicBezTo>
                      <a:pt x="260443" y="133657"/>
                      <a:pt x="255654" y="85756"/>
                      <a:pt x="233010" y="70515"/>
                    </a:cubicBezTo>
                    <a:close/>
                  </a:path>
                </a:pathLst>
              </a:custGeom>
              <a:grpFill/>
              <a:ln w="4352"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5F0FAAA2-3B4E-493A-A085-E93120783972}"/>
                  </a:ext>
                </a:extLst>
              </p:cNvPr>
              <p:cNvSpPr/>
              <p:nvPr/>
            </p:nvSpPr>
            <p:spPr>
              <a:xfrm>
                <a:off x="3253436" y="5270080"/>
                <a:ext cx="25256" cy="191167"/>
              </a:xfrm>
              <a:custGeom>
                <a:avLst/>
                <a:gdLst>
                  <a:gd name="connsiteX0" fmla="*/ 0 w 25256"/>
                  <a:gd name="connsiteY0" fmla="*/ 191167 h 191167"/>
                  <a:gd name="connsiteX1" fmla="*/ 17854 w 25256"/>
                  <a:gd name="connsiteY1" fmla="*/ 23079 h 191167"/>
                  <a:gd name="connsiteX2" fmla="*/ 25257 w 25256"/>
                  <a:gd name="connsiteY2" fmla="*/ 0 h 191167"/>
                  <a:gd name="connsiteX3" fmla="*/ 6532 w 25256"/>
                  <a:gd name="connsiteY3" fmla="*/ 165040 h 191167"/>
                  <a:gd name="connsiteX4" fmla="*/ 0 w 25256"/>
                  <a:gd name="connsiteY4" fmla="*/ 191167 h 191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6" h="191167">
                    <a:moveTo>
                      <a:pt x="0" y="191167"/>
                    </a:moveTo>
                    <a:cubicBezTo>
                      <a:pt x="5661" y="135864"/>
                      <a:pt x="12193" y="78383"/>
                      <a:pt x="17854" y="23079"/>
                    </a:cubicBezTo>
                    <a:cubicBezTo>
                      <a:pt x="18725" y="13935"/>
                      <a:pt x="18725" y="2177"/>
                      <a:pt x="25257" y="0"/>
                    </a:cubicBezTo>
                    <a:cubicBezTo>
                      <a:pt x="17418" y="78383"/>
                      <a:pt x="13935" y="110171"/>
                      <a:pt x="6532" y="165040"/>
                    </a:cubicBezTo>
                    <a:cubicBezTo>
                      <a:pt x="5661" y="174184"/>
                      <a:pt x="8274" y="184200"/>
                      <a:pt x="0" y="191167"/>
                    </a:cubicBezTo>
                    <a:close/>
                  </a:path>
                </a:pathLst>
              </a:custGeom>
              <a:grpFill/>
              <a:ln w="4352"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1B04899-24AE-4A8B-9EF0-AC7D066A70E4}"/>
                  </a:ext>
                </a:extLst>
              </p:cNvPr>
              <p:cNvSpPr/>
              <p:nvPr/>
            </p:nvSpPr>
            <p:spPr>
              <a:xfrm>
                <a:off x="3407115" y="5044106"/>
                <a:ext cx="253287" cy="600259"/>
              </a:xfrm>
              <a:custGeom>
                <a:avLst/>
                <a:gdLst>
                  <a:gd name="connsiteX0" fmla="*/ 233009 w 253287"/>
                  <a:gd name="connsiteY0" fmla="*/ 70515 h 600259"/>
                  <a:gd name="connsiteX1" fmla="*/ 134596 w 253287"/>
                  <a:gd name="connsiteY1" fmla="*/ 7373 h 600259"/>
                  <a:gd name="connsiteX2" fmla="*/ 91485 w 253287"/>
                  <a:gd name="connsiteY2" fmla="*/ 6067 h 600259"/>
                  <a:gd name="connsiteX3" fmla="*/ 23989 w 253287"/>
                  <a:gd name="connsiteY3" fmla="*/ 110577 h 600259"/>
                  <a:gd name="connsiteX4" fmla="*/ 8747 w 253287"/>
                  <a:gd name="connsiteY4" fmla="*/ 312195 h 600259"/>
                  <a:gd name="connsiteX5" fmla="*/ 18763 w 253287"/>
                  <a:gd name="connsiteY5" fmla="*/ 341807 h 600259"/>
                  <a:gd name="connsiteX6" fmla="*/ 1780 w 253287"/>
                  <a:gd name="connsiteY6" fmla="*/ 517297 h 600259"/>
                  <a:gd name="connsiteX7" fmla="*/ 3522 w 253287"/>
                  <a:gd name="connsiteY7" fmla="*/ 542554 h 600259"/>
                  <a:gd name="connsiteX8" fmla="*/ 3522 w 253287"/>
                  <a:gd name="connsiteY8" fmla="*/ 542554 h 600259"/>
                  <a:gd name="connsiteX9" fmla="*/ 49681 w 253287"/>
                  <a:gd name="connsiteY9" fmla="*/ 584794 h 600259"/>
                  <a:gd name="connsiteX10" fmla="*/ 108468 w 253287"/>
                  <a:gd name="connsiteY10" fmla="*/ 584358 h 600259"/>
                  <a:gd name="connsiteX11" fmla="*/ 128935 w 253287"/>
                  <a:gd name="connsiteY11" fmla="*/ 401029 h 600259"/>
                  <a:gd name="connsiteX12" fmla="*/ 180754 w 253287"/>
                  <a:gd name="connsiteY12" fmla="*/ 298696 h 600259"/>
                  <a:gd name="connsiteX13" fmla="*/ 222994 w 253287"/>
                  <a:gd name="connsiteY13" fmla="*/ 171977 h 600259"/>
                  <a:gd name="connsiteX14" fmla="*/ 241719 w 253287"/>
                  <a:gd name="connsiteY14" fmla="*/ 154123 h 600259"/>
                  <a:gd name="connsiteX15" fmla="*/ 233009 w 253287"/>
                  <a:gd name="connsiteY15" fmla="*/ 70515 h 60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3287" h="600259">
                    <a:moveTo>
                      <a:pt x="233009" y="70515"/>
                    </a:moveTo>
                    <a:cubicBezTo>
                      <a:pt x="200350" y="49178"/>
                      <a:pt x="167255" y="28275"/>
                      <a:pt x="134596" y="7373"/>
                    </a:cubicBezTo>
                    <a:cubicBezTo>
                      <a:pt x="120661" y="-1771"/>
                      <a:pt x="104113" y="-2642"/>
                      <a:pt x="91485" y="6067"/>
                    </a:cubicBezTo>
                    <a:cubicBezTo>
                      <a:pt x="54906" y="31323"/>
                      <a:pt x="25730" y="62241"/>
                      <a:pt x="23989" y="110577"/>
                    </a:cubicBezTo>
                    <a:cubicBezTo>
                      <a:pt x="23553" y="127996"/>
                      <a:pt x="7876" y="275617"/>
                      <a:pt x="8747" y="312195"/>
                    </a:cubicBezTo>
                    <a:cubicBezTo>
                      <a:pt x="8747" y="323082"/>
                      <a:pt x="12667" y="332662"/>
                      <a:pt x="18763" y="341807"/>
                    </a:cubicBezTo>
                    <a:lnTo>
                      <a:pt x="1780" y="517297"/>
                    </a:lnTo>
                    <a:cubicBezTo>
                      <a:pt x="909" y="525571"/>
                      <a:pt x="-2574" y="534280"/>
                      <a:pt x="3522" y="542554"/>
                    </a:cubicBezTo>
                    <a:cubicBezTo>
                      <a:pt x="3522" y="542554"/>
                      <a:pt x="3522" y="542554"/>
                      <a:pt x="3522" y="542554"/>
                    </a:cubicBezTo>
                    <a:cubicBezTo>
                      <a:pt x="18763" y="556489"/>
                      <a:pt x="35311" y="569552"/>
                      <a:pt x="49681" y="584794"/>
                    </a:cubicBezTo>
                    <a:cubicBezTo>
                      <a:pt x="67970" y="604389"/>
                      <a:pt x="97581" y="606567"/>
                      <a:pt x="108468" y="584358"/>
                    </a:cubicBezTo>
                    <a:cubicBezTo>
                      <a:pt x="107162" y="582181"/>
                      <a:pt x="126322" y="401465"/>
                      <a:pt x="128935" y="401029"/>
                    </a:cubicBezTo>
                    <a:cubicBezTo>
                      <a:pt x="187722" y="358354"/>
                      <a:pt x="173351" y="394062"/>
                      <a:pt x="180754" y="298696"/>
                    </a:cubicBezTo>
                    <a:cubicBezTo>
                      <a:pt x="187286" y="252102"/>
                      <a:pt x="177271" y="204201"/>
                      <a:pt x="222994" y="171977"/>
                    </a:cubicBezTo>
                    <a:cubicBezTo>
                      <a:pt x="229961" y="167187"/>
                      <a:pt x="236058" y="160220"/>
                      <a:pt x="241719" y="154123"/>
                    </a:cubicBezTo>
                    <a:cubicBezTo>
                      <a:pt x="260443" y="133221"/>
                      <a:pt x="255653" y="85321"/>
                      <a:pt x="233009" y="70515"/>
                    </a:cubicBezTo>
                    <a:close/>
                  </a:path>
                </a:pathLst>
              </a:custGeom>
              <a:grpFill/>
              <a:ln w="4352"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1E9FFA2-7678-40A5-B9F4-8B8E067D55AF}"/>
                  </a:ext>
                </a:extLst>
              </p:cNvPr>
              <p:cNvSpPr/>
              <p:nvPr/>
            </p:nvSpPr>
            <p:spPr>
              <a:xfrm>
                <a:off x="3510793" y="5444700"/>
                <a:ext cx="25256" cy="191166"/>
              </a:xfrm>
              <a:custGeom>
                <a:avLst/>
                <a:gdLst>
                  <a:gd name="connsiteX0" fmla="*/ 0 w 25256"/>
                  <a:gd name="connsiteY0" fmla="*/ 191167 h 191166"/>
                  <a:gd name="connsiteX1" fmla="*/ 17854 w 25256"/>
                  <a:gd name="connsiteY1" fmla="*/ 23079 h 191166"/>
                  <a:gd name="connsiteX2" fmla="*/ 25257 w 25256"/>
                  <a:gd name="connsiteY2" fmla="*/ 0 h 191166"/>
                  <a:gd name="connsiteX3" fmla="*/ 6532 w 25256"/>
                  <a:gd name="connsiteY3" fmla="*/ 165039 h 191166"/>
                  <a:gd name="connsiteX4" fmla="*/ 0 w 25256"/>
                  <a:gd name="connsiteY4" fmla="*/ 191167 h 191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6" h="191166">
                    <a:moveTo>
                      <a:pt x="0" y="191167"/>
                    </a:moveTo>
                    <a:cubicBezTo>
                      <a:pt x="5661" y="135863"/>
                      <a:pt x="12193" y="78383"/>
                      <a:pt x="17854" y="23079"/>
                    </a:cubicBezTo>
                    <a:cubicBezTo>
                      <a:pt x="18725" y="13935"/>
                      <a:pt x="18725" y="2177"/>
                      <a:pt x="25257" y="0"/>
                    </a:cubicBezTo>
                    <a:cubicBezTo>
                      <a:pt x="17418" y="78383"/>
                      <a:pt x="13935" y="110171"/>
                      <a:pt x="6532" y="165039"/>
                    </a:cubicBezTo>
                    <a:cubicBezTo>
                      <a:pt x="5661" y="173748"/>
                      <a:pt x="8274" y="183764"/>
                      <a:pt x="0" y="191167"/>
                    </a:cubicBezTo>
                    <a:close/>
                  </a:path>
                </a:pathLst>
              </a:custGeom>
              <a:grpFill/>
              <a:ln w="4352"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D652AFAE-86C0-4C3A-84E3-BEBDDCF5E1D6}"/>
                  </a:ext>
                </a:extLst>
              </p:cNvPr>
              <p:cNvSpPr/>
              <p:nvPr/>
            </p:nvSpPr>
            <p:spPr>
              <a:xfrm>
                <a:off x="3664908" y="5218290"/>
                <a:ext cx="252969" cy="600259"/>
              </a:xfrm>
              <a:custGeom>
                <a:avLst/>
                <a:gdLst>
                  <a:gd name="connsiteX0" fmla="*/ 233009 w 252969"/>
                  <a:gd name="connsiteY0" fmla="*/ 70515 h 600259"/>
                  <a:gd name="connsiteX1" fmla="*/ 134596 w 252969"/>
                  <a:gd name="connsiteY1" fmla="*/ 7373 h 600259"/>
                  <a:gd name="connsiteX2" fmla="*/ 91485 w 252969"/>
                  <a:gd name="connsiteY2" fmla="*/ 6067 h 600259"/>
                  <a:gd name="connsiteX3" fmla="*/ 23989 w 252969"/>
                  <a:gd name="connsiteY3" fmla="*/ 110577 h 600259"/>
                  <a:gd name="connsiteX4" fmla="*/ 8747 w 252969"/>
                  <a:gd name="connsiteY4" fmla="*/ 312195 h 600259"/>
                  <a:gd name="connsiteX5" fmla="*/ 18763 w 252969"/>
                  <a:gd name="connsiteY5" fmla="*/ 341807 h 600259"/>
                  <a:gd name="connsiteX6" fmla="*/ 1780 w 252969"/>
                  <a:gd name="connsiteY6" fmla="*/ 517297 h 600259"/>
                  <a:gd name="connsiteX7" fmla="*/ 3522 w 252969"/>
                  <a:gd name="connsiteY7" fmla="*/ 542554 h 600259"/>
                  <a:gd name="connsiteX8" fmla="*/ 3522 w 252969"/>
                  <a:gd name="connsiteY8" fmla="*/ 542554 h 600259"/>
                  <a:gd name="connsiteX9" fmla="*/ 49681 w 252969"/>
                  <a:gd name="connsiteY9" fmla="*/ 584794 h 600259"/>
                  <a:gd name="connsiteX10" fmla="*/ 108468 w 252969"/>
                  <a:gd name="connsiteY10" fmla="*/ 584358 h 600259"/>
                  <a:gd name="connsiteX11" fmla="*/ 128934 w 252969"/>
                  <a:gd name="connsiteY11" fmla="*/ 401029 h 600259"/>
                  <a:gd name="connsiteX12" fmla="*/ 180754 w 252969"/>
                  <a:gd name="connsiteY12" fmla="*/ 298696 h 600259"/>
                  <a:gd name="connsiteX13" fmla="*/ 222994 w 252969"/>
                  <a:gd name="connsiteY13" fmla="*/ 171977 h 600259"/>
                  <a:gd name="connsiteX14" fmla="*/ 241719 w 252969"/>
                  <a:gd name="connsiteY14" fmla="*/ 154123 h 600259"/>
                  <a:gd name="connsiteX15" fmla="*/ 233009 w 252969"/>
                  <a:gd name="connsiteY15" fmla="*/ 70515 h 60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2969" h="600259">
                    <a:moveTo>
                      <a:pt x="233009" y="70515"/>
                    </a:moveTo>
                    <a:cubicBezTo>
                      <a:pt x="200350" y="49178"/>
                      <a:pt x="167255" y="28275"/>
                      <a:pt x="134596" y="7373"/>
                    </a:cubicBezTo>
                    <a:cubicBezTo>
                      <a:pt x="120661" y="-1771"/>
                      <a:pt x="104113" y="-2642"/>
                      <a:pt x="91485" y="6067"/>
                    </a:cubicBezTo>
                    <a:cubicBezTo>
                      <a:pt x="54906" y="31323"/>
                      <a:pt x="25730" y="62241"/>
                      <a:pt x="23989" y="110577"/>
                    </a:cubicBezTo>
                    <a:cubicBezTo>
                      <a:pt x="23553" y="127996"/>
                      <a:pt x="7876" y="275617"/>
                      <a:pt x="8747" y="312195"/>
                    </a:cubicBezTo>
                    <a:cubicBezTo>
                      <a:pt x="8747" y="323082"/>
                      <a:pt x="12667" y="332662"/>
                      <a:pt x="18763" y="341807"/>
                    </a:cubicBezTo>
                    <a:lnTo>
                      <a:pt x="1780" y="517297"/>
                    </a:lnTo>
                    <a:cubicBezTo>
                      <a:pt x="909" y="525571"/>
                      <a:pt x="-2574" y="534280"/>
                      <a:pt x="3522" y="542554"/>
                    </a:cubicBezTo>
                    <a:cubicBezTo>
                      <a:pt x="3522" y="542554"/>
                      <a:pt x="3522" y="542554"/>
                      <a:pt x="3522" y="542554"/>
                    </a:cubicBezTo>
                    <a:cubicBezTo>
                      <a:pt x="18763" y="556489"/>
                      <a:pt x="35310" y="569552"/>
                      <a:pt x="49681" y="584794"/>
                    </a:cubicBezTo>
                    <a:cubicBezTo>
                      <a:pt x="67970" y="604389"/>
                      <a:pt x="97581" y="606567"/>
                      <a:pt x="108468" y="584358"/>
                    </a:cubicBezTo>
                    <a:cubicBezTo>
                      <a:pt x="107161" y="582181"/>
                      <a:pt x="126322" y="401465"/>
                      <a:pt x="128934" y="401029"/>
                    </a:cubicBezTo>
                    <a:cubicBezTo>
                      <a:pt x="187721" y="358354"/>
                      <a:pt x="173351" y="394062"/>
                      <a:pt x="180754" y="298696"/>
                    </a:cubicBezTo>
                    <a:cubicBezTo>
                      <a:pt x="187286" y="252102"/>
                      <a:pt x="177271" y="204201"/>
                      <a:pt x="222994" y="171977"/>
                    </a:cubicBezTo>
                    <a:cubicBezTo>
                      <a:pt x="229961" y="167187"/>
                      <a:pt x="236058" y="160220"/>
                      <a:pt x="241719" y="154123"/>
                    </a:cubicBezTo>
                    <a:cubicBezTo>
                      <a:pt x="260008" y="133657"/>
                      <a:pt x="255218" y="85756"/>
                      <a:pt x="233009" y="70515"/>
                    </a:cubicBezTo>
                    <a:close/>
                  </a:path>
                </a:pathLst>
              </a:custGeom>
              <a:grpFill/>
              <a:ln w="4352"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033FB44-E4C0-4051-BEC5-ECDBDCDB615A}"/>
                  </a:ext>
                </a:extLst>
              </p:cNvPr>
              <p:cNvSpPr/>
              <p:nvPr/>
            </p:nvSpPr>
            <p:spPr>
              <a:xfrm>
                <a:off x="3768150" y="5618884"/>
                <a:ext cx="25256" cy="191166"/>
              </a:xfrm>
              <a:custGeom>
                <a:avLst/>
                <a:gdLst>
                  <a:gd name="connsiteX0" fmla="*/ 0 w 25256"/>
                  <a:gd name="connsiteY0" fmla="*/ 191167 h 191166"/>
                  <a:gd name="connsiteX1" fmla="*/ 17854 w 25256"/>
                  <a:gd name="connsiteY1" fmla="*/ 23079 h 191166"/>
                  <a:gd name="connsiteX2" fmla="*/ 25257 w 25256"/>
                  <a:gd name="connsiteY2" fmla="*/ 0 h 191166"/>
                  <a:gd name="connsiteX3" fmla="*/ 6532 w 25256"/>
                  <a:gd name="connsiteY3" fmla="*/ 165039 h 191166"/>
                  <a:gd name="connsiteX4" fmla="*/ 0 w 25256"/>
                  <a:gd name="connsiteY4" fmla="*/ 191167 h 191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6" h="191166">
                    <a:moveTo>
                      <a:pt x="0" y="191167"/>
                    </a:moveTo>
                    <a:cubicBezTo>
                      <a:pt x="5661" y="135863"/>
                      <a:pt x="12193" y="78383"/>
                      <a:pt x="17854" y="23079"/>
                    </a:cubicBezTo>
                    <a:cubicBezTo>
                      <a:pt x="18725" y="13935"/>
                      <a:pt x="18725" y="2177"/>
                      <a:pt x="25257" y="0"/>
                    </a:cubicBezTo>
                    <a:cubicBezTo>
                      <a:pt x="17418" y="78383"/>
                      <a:pt x="13935" y="110171"/>
                      <a:pt x="6532" y="165039"/>
                    </a:cubicBezTo>
                    <a:cubicBezTo>
                      <a:pt x="5661" y="174184"/>
                      <a:pt x="8274" y="184200"/>
                      <a:pt x="0" y="191167"/>
                    </a:cubicBezTo>
                    <a:close/>
                  </a:path>
                </a:pathLst>
              </a:custGeom>
              <a:grpFill/>
              <a:ln w="4352"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FCA8B41-9697-47A5-9517-41DF9C16572F}"/>
                  </a:ext>
                </a:extLst>
              </p:cNvPr>
              <p:cNvSpPr/>
              <p:nvPr/>
            </p:nvSpPr>
            <p:spPr>
              <a:xfrm>
                <a:off x="3922265" y="5392910"/>
                <a:ext cx="252969" cy="600259"/>
              </a:xfrm>
              <a:custGeom>
                <a:avLst/>
                <a:gdLst>
                  <a:gd name="connsiteX0" fmla="*/ 233009 w 252969"/>
                  <a:gd name="connsiteY0" fmla="*/ 70515 h 600259"/>
                  <a:gd name="connsiteX1" fmla="*/ 134595 w 252969"/>
                  <a:gd name="connsiteY1" fmla="*/ 7373 h 600259"/>
                  <a:gd name="connsiteX2" fmla="*/ 91485 w 252969"/>
                  <a:gd name="connsiteY2" fmla="*/ 6067 h 600259"/>
                  <a:gd name="connsiteX3" fmla="*/ 23988 w 252969"/>
                  <a:gd name="connsiteY3" fmla="*/ 110577 h 600259"/>
                  <a:gd name="connsiteX4" fmla="*/ 8747 w 252969"/>
                  <a:gd name="connsiteY4" fmla="*/ 312195 h 600259"/>
                  <a:gd name="connsiteX5" fmla="*/ 18763 w 252969"/>
                  <a:gd name="connsiteY5" fmla="*/ 341807 h 600259"/>
                  <a:gd name="connsiteX6" fmla="*/ 1780 w 252969"/>
                  <a:gd name="connsiteY6" fmla="*/ 517297 h 600259"/>
                  <a:gd name="connsiteX7" fmla="*/ 3522 w 252969"/>
                  <a:gd name="connsiteY7" fmla="*/ 542554 h 600259"/>
                  <a:gd name="connsiteX8" fmla="*/ 3522 w 252969"/>
                  <a:gd name="connsiteY8" fmla="*/ 542554 h 600259"/>
                  <a:gd name="connsiteX9" fmla="*/ 49681 w 252969"/>
                  <a:gd name="connsiteY9" fmla="*/ 584793 h 600259"/>
                  <a:gd name="connsiteX10" fmla="*/ 108468 w 252969"/>
                  <a:gd name="connsiteY10" fmla="*/ 584358 h 600259"/>
                  <a:gd name="connsiteX11" fmla="*/ 128935 w 252969"/>
                  <a:gd name="connsiteY11" fmla="*/ 401029 h 600259"/>
                  <a:gd name="connsiteX12" fmla="*/ 180754 w 252969"/>
                  <a:gd name="connsiteY12" fmla="*/ 298696 h 600259"/>
                  <a:gd name="connsiteX13" fmla="*/ 222994 w 252969"/>
                  <a:gd name="connsiteY13" fmla="*/ 171977 h 600259"/>
                  <a:gd name="connsiteX14" fmla="*/ 241719 w 252969"/>
                  <a:gd name="connsiteY14" fmla="*/ 154123 h 600259"/>
                  <a:gd name="connsiteX15" fmla="*/ 233009 w 252969"/>
                  <a:gd name="connsiteY15" fmla="*/ 70515 h 60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2969" h="600259">
                    <a:moveTo>
                      <a:pt x="233009" y="70515"/>
                    </a:moveTo>
                    <a:cubicBezTo>
                      <a:pt x="200350" y="49177"/>
                      <a:pt x="167255" y="28275"/>
                      <a:pt x="134595" y="7373"/>
                    </a:cubicBezTo>
                    <a:cubicBezTo>
                      <a:pt x="120661" y="-1772"/>
                      <a:pt x="104113" y="-2642"/>
                      <a:pt x="91485" y="6067"/>
                    </a:cubicBezTo>
                    <a:cubicBezTo>
                      <a:pt x="54906" y="31324"/>
                      <a:pt x="25730" y="62241"/>
                      <a:pt x="23988" y="110577"/>
                    </a:cubicBezTo>
                    <a:cubicBezTo>
                      <a:pt x="23553" y="127996"/>
                      <a:pt x="7877" y="275617"/>
                      <a:pt x="8747" y="312195"/>
                    </a:cubicBezTo>
                    <a:cubicBezTo>
                      <a:pt x="8747" y="323082"/>
                      <a:pt x="12667" y="332662"/>
                      <a:pt x="18763" y="341807"/>
                    </a:cubicBezTo>
                    <a:lnTo>
                      <a:pt x="1780" y="517297"/>
                    </a:lnTo>
                    <a:cubicBezTo>
                      <a:pt x="909" y="525571"/>
                      <a:pt x="-2575" y="534280"/>
                      <a:pt x="3522" y="542554"/>
                    </a:cubicBezTo>
                    <a:cubicBezTo>
                      <a:pt x="3522" y="542554"/>
                      <a:pt x="3522" y="542554"/>
                      <a:pt x="3522" y="542554"/>
                    </a:cubicBezTo>
                    <a:cubicBezTo>
                      <a:pt x="18763" y="556489"/>
                      <a:pt x="35311" y="569552"/>
                      <a:pt x="49681" y="584793"/>
                    </a:cubicBezTo>
                    <a:cubicBezTo>
                      <a:pt x="67970" y="604389"/>
                      <a:pt x="97581" y="606566"/>
                      <a:pt x="108468" y="584358"/>
                    </a:cubicBezTo>
                    <a:cubicBezTo>
                      <a:pt x="107162" y="582181"/>
                      <a:pt x="126322" y="401465"/>
                      <a:pt x="128935" y="401029"/>
                    </a:cubicBezTo>
                    <a:cubicBezTo>
                      <a:pt x="187722" y="358354"/>
                      <a:pt x="173352" y="394062"/>
                      <a:pt x="180754" y="298696"/>
                    </a:cubicBezTo>
                    <a:cubicBezTo>
                      <a:pt x="187286" y="252102"/>
                      <a:pt x="177271" y="204201"/>
                      <a:pt x="222994" y="171977"/>
                    </a:cubicBezTo>
                    <a:cubicBezTo>
                      <a:pt x="229961" y="167187"/>
                      <a:pt x="236058" y="160220"/>
                      <a:pt x="241719" y="154123"/>
                    </a:cubicBezTo>
                    <a:cubicBezTo>
                      <a:pt x="260008" y="133221"/>
                      <a:pt x="255218" y="85320"/>
                      <a:pt x="233009" y="70515"/>
                    </a:cubicBezTo>
                    <a:close/>
                  </a:path>
                </a:pathLst>
              </a:custGeom>
              <a:grpFill/>
              <a:ln w="4352"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17399302-1126-4D4F-B6C6-10DBF0FD3E42}"/>
                  </a:ext>
                </a:extLst>
              </p:cNvPr>
              <p:cNvSpPr/>
              <p:nvPr/>
            </p:nvSpPr>
            <p:spPr>
              <a:xfrm>
                <a:off x="4025507" y="5793504"/>
                <a:ext cx="25256" cy="191167"/>
              </a:xfrm>
              <a:custGeom>
                <a:avLst/>
                <a:gdLst>
                  <a:gd name="connsiteX0" fmla="*/ 0 w 25256"/>
                  <a:gd name="connsiteY0" fmla="*/ 191167 h 191167"/>
                  <a:gd name="connsiteX1" fmla="*/ 17854 w 25256"/>
                  <a:gd name="connsiteY1" fmla="*/ 23079 h 191167"/>
                  <a:gd name="connsiteX2" fmla="*/ 25257 w 25256"/>
                  <a:gd name="connsiteY2" fmla="*/ 0 h 191167"/>
                  <a:gd name="connsiteX3" fmla="*/ 6532 w 25256"/>
                  <a:gd name="connsiteY3" fmla="*/ 165040 h 191167"/>
                  <a:gd name="connsiteX4" fmla="*/ 0 w 25256"/>
                  <a:gd name="connsiteY4" fmla="*/ 191167 h 191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6" h="191167">
                    <a:moveTo>
                      <a:pt x="0" y="191167"/>
                    </a:moveTo>
                    <a:cubicBezTo>
                      <a:pt x="5661" y="135864"/>
                      <a:pt x="12193" y="78383"/>
                      <a:pt x="17854" y="23079"/>
                    </a:cubicBezTo>
                    <a:cubicBezTo>
                      <a:pt x="18725" y="13935"/>
                      <a:pt x="18725" y="2177"/>
                      <a:pt x="25257" y="0"/>
                    </a:cubicBezTo>
                    <a:cubicBezTo>
                      <a:pt x="17418" y="78383"/>
                      <a:pt x="13935" y="110171"/>
                      <a:pt x="6532" y="165040"/>
                    </a:cubicBezTo>
                    <a:cubicBezTo>
                      <a:pt x="6097" y="173749"/>
                      <a:pt x="8274" y="183764"/>
                      <a:pt x="0" y="191167"/>
                    </a:cubicBezTo>
                    <a:close/>
                  </a:path>
                </a:pathLst>
              </a:custGeom>
              <a:grpFill/>
              <a:ln w="4352"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26F9A88-8CC4-4F4D-91B7-F0A73CC69606}"/>
                  </a:ext>
                </a:extLst>
              </p:cNvPr>
              <p:cNvSpPr/>
              <p:nvPr/>
            </p:nvSpPr>
            <p:spPr>
              <a:xfrm>
                <a:off x="4179622" y="5567094"/>
                <a:ext cx="253102" cy="600259"/>
              </a:xfrm>
              <a:custGeom>
                <a:avLst/>
                <a:gdLst>
                  <a:gd name="connsiteX0" fmla="*/ 233010 w 253102"/>
                  <a:gd name="connsiteY0" fmla="*/ 70515 h 600259"/>
                  <a:gd name="connsiteX1" fmla="*/ 134595 w 253102"/>
                  <a:gd name="connsiteY1" fmla="*/ 7373 h 600259"/>
                  <a:gd name="connsiteX2" fmla="*/ 91485 w 253102"/>
                  <a:gd name="connsiteY2" fmla="*/ 6067 h 600259"/>
                  <a:gd name="connsiteX3" fmla="*/ 23989 w 253102"/>
                  <a:gd name="connsiteY3" fmla="*/ 110577 h 600259"/>
                  <a:gd name="connsiteX4" fmla="*/ 8748 w 253102"/>
                  <a:gd name="connsiteY4" fmla="*/ 312195 h 600259"/>
                  <a:gd name="connsiteX5" fmla="*/ 18763 w 253102"/>
                  <a:gd name="connsiteY5" fmla="*/ 341807 h 600259"/>
                  <a:gd name="connsiteX6" fmla="*/ 1780 w 253102"/>
                  <a:gd name="connsiteY6" fmla="*/ 517297 h 600259"/>
                  <a:gd name="connsiteX7" fmla="*/ 3522 w 253102"/>
                  <a:gd name="connsiteY7" fmla="*/ 542554 h 600259"/>
                  <a:gd name="connsiteX8" fmla="*/ 3522 w 253102"/>
                  <a:gd name="connsiteY8" fmla="*/ 542554 h 600259"/>
                  <a:gd name="connsiteX9" fmla="*/ 49681 w 253102"/>
                  <a:gd name="connsiteY9" fmla="*/ 584793 h 600259"/>
                  <a:gd name="connsiteX10" fmla="*/ 108468 w 253102"/>
                  <a:gd name="connsiteY10" fmla="*/ 584358 h 600259"/>
                  <a:gd name="connsiteX11" fmla="*/ 128934 w 253102"/>
                  <a:gd name="connsiteY11" fmla="*/ 401029 h 600259"/>
                  <a:gd name="connsiteX12" fmla="*/ 180754 w 253102"/>
                  <a:gd name="connsiteY12" fmla="*/ 298696 h 600259"/>
                  <a:gd name="connsiteX13" fmla="*/ 222994 w 253102"/>
                  <a:gd name="connsiteY13" fmla="*/ 171977 h 600259"/>
                  <a:gd name="connsiteX14" fmla="*/ 241719 w 253102"/>
                  <a:gd name="connsiteY14" fmla="*/ 154123 h 600259"/>
                  <a:gd name="connsiteX15" fmla="*/ 233010 w 253102"/>
                  <a:gd name="connsiteY15" fmla="*/ 70515 h 60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3102" h="600259">
                    <a:moveTo>
                      <a:pt x="233010" y="70515"/>
                    </a:moveTo>
                    <a:cubicBezTo>
                      <a:pt x="200350" y="49177"/>
                      <a:pt x="167255" y="28275"/>
                      <a:pt x="134595" y="7373"/>
                    </a:cubicBezTo>
                    <a:cubicBezTo>
                      <a:pt x="120661" y="-1772"/>
                      <a:pt x="104113" y="-2642"/>
                      <a:pt x="91485" y="6067"/>
                    </a:cubicBezTo>
                    <a:cubicBezTo>
                      <a:pt x="54906" y="31324"/>
                      <a:pt x="25730" y="62241"/>
                      <a:pt x="23989" y="110577"/>
                    </a:cubicBezTo>
                    <a:cubicBezTo>
                      <a:pt x="23553" y="127996"/>
                      <a:pt x="7877" y="275617"/>
                      <a:pt x="8748" y="312195"/>
                    </a:cubicBezTo>
                    <a:cubicBezTo>
                      <a:pt x="8748" y="323082"/>
                      <a:pt x="12667" y="332662"/>
                      <a:pt x="18763" y="341807"/>
                    </a:cubicBezTo>
                    <a:lnTo>
                      <a:pt x="1780" y="517297"/>
                    </a:lnTo>
                    <a:cubicBezTo>
                      <a:pt x="909" y="525571"/>
                      <a:pt x="-2575" y="534280"/>
                      <a:pt x="3522" y="542554"/>
                    </a:cubicBezTo>
                    <a:cubicBezTo>
                      <a:pt x="3522" y="542554"/>
                      <a:pt x="3522" y="542554"/>
                      <a:pt x="3522" y="542554"/>
                    </a:cubicBezTo>
                    <a:cubicBezTo>
                      <a:pt x="18763" y="556489"/>
                      <a:pt x="35310" y="569552"/>
                      <a:pt x="49681" y="584793"/>
                    </a:cubicBezTo>
                    <a:cubicBezTo>
                      <a:pt x="67970" y="604389"/>
                      <a:pt x="97581" y="606566"/>
                      <a:pt x="108468" y="584358"/>
                    </a:cubicBezTo>
                    <a:cubicBezTo>
                      <a:pt x="107161" y="582181"/>
                      <a:pt x="126322" y="401465"/>
                      <a:pt x="128934" y="401029"/>
                    </a:cubicBezTo>
                    <a:cubicBezTo>
                      <a:pt x="187722" y="358354"/>
                      <a:pt x="173351" y="394062"/>
                      <a:pt x="180754" y="298696"/>
                    </a:cubicBezTo>
                    <a:cubicBezTo>
                      <a:pt x="187286" y="252102"/>
                      <a:pt x="177271" y="204201"/>
                      <a:pt x="222994" y="171977"/>
                    </a:cubicBezTo>
                    <a:cubicBezTo>
                      <a:pt x="229961" y="167187"/>
                      <a:pt x="236058" y="160220"/>
                      <a:pt x="241719" y="154123"/>
                    </a:cubicBezTo>
                    <a:cubicBezTo>
                      <a:pt x="260008" y="133657"/>
                      <a:pt x="255654" y="85756"/>
                      <a:pt x="233010" y="70515"/>
                    </a:cubicBezTo>
                    <a:close/>
                  </a:path>
                </a:pathLst>
              </a:custGeom>
              <a:grpFill/>
              <a:ln w="4352"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AB589BEB-3C33-431F-A06D-9DEF3F26E277}"/>
                  </a:ext>
                </a:extLst>
              </p:cNvPr>
              <p:cNvSpPr/>
              <p:nvPr/>
            </p:nvSpPr>
            <p:spPr>
              <a:xfrm>
                <a:off x="4283300" y="5967688"/>
                <a:ext cx="25256" cy="191167"/>
              </a:xfrm>
              <a:custGeom>
                <a:avLst/>
                <a:gdLst>
                  <a:gd name="connsiteX0" fmla="*/ 0 w 25256"/>
                  <a:gd name="connsiteY0" fmla="*/ 191167 h 191167"/>
                  <a:gd name="connsiteX1" fmla="*/ 17854 w 25256"/>
                  <a:gd name="connsiteY1" fmla="*/ 23079 h 191167"/>
                  <a:gd name="connsiteX2" fmla="*/ 25257 w 25256"/>
                  <a:gd name="connsiteY2" fmla="*/ 0 h 191167"/>
                  <a:gd name="connsiteX3" fmla="*/ 6532 w 25256"/>
                  <a:gd name="connsiteY3" fmla="*/ 165040 h 191167"/>
                  <a:gd name="connsiteX4" fmla="*/ 0 w 25256"/>
                  <a:gd name="connsiteY4" fmla="*/ 191167 h 191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6" h="191167">
                    <a:moveTo>
                      <a:pt x="0" y="191167"/>
                    </a:moveTo>
                    <a:cubicBezTo>
                      <a:pt x="5661" y="135864"/>
                      <a:pt x="12193" y="78383"/>
                      <a:pt x="17854" y="23079"/>
                    </a:cubicBezTo>
                    <a:cubicBezTo>
                      <a:pt x="18725" y="13935"/>
                      <a:pt x="18725" y="2177"/>
                      <a:pt x="25257" y="0"/>
                    </a:cubicBezTo>
                    <a:cubicBezTo>
                      <a:pt x="17418" y="78383"/>
                      <a:pt x="13935" y="110171"/>
                      <a:pt x="6532" y="165040"/>
                    </a:cubicBezTo>
                    <a:cubicBezTo>
                      <a:pt x="5661" y="174184"/>
                      <a:pt x="7838" y="184200"/>
                      <a:pt x="0" y="191167"/>
                    </a:cubicBezTo>
                    <a:close/>
                  </a:path>
                </a:pathLst>
              </a:custGeom>
              <a:grpFill/>
              <a:ln w="4352"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12EF831F-455B-4784-874F-3EA78FA3404A}"/>
                  </a:ext>
                </a:extLst>
              </p:cNvPr>
              <p:cNvSpPr/>
              <p:nvPr/>
            </p:nvSpPr>
            <p:spPr>
              <a:xfrm>
                <a:off x="1798128" y="1783904"/>
                <a:ext cx="168907" cy="131390"/>
              </a:xfrm>
              <a:custGeom>
                <a:avLst/>
                <a:gdLst>
                  <a:gd name="connsiteX0" fmla="*/ 154588 w 168907"/>
                  <a:gd name="connsiteY0" fmla="*/ 131391 h 131390"/>
                  <a:gd name="connsiteX1" fmla="*/ 0 w 168907"/>
                  <a:gd name="connsiteY1" fmla="*/ 29493 h 131390"/>
                  <a:gd name="connsiteX2" fmla="*/ 61400 w 168907"/>
                  <a:gd name="connsiteY2" fmla="*/ 8155 h 131390"/>
                  <a:gd name="connsiteX3" fmla="*/ 146315 w 168907"/>
                  <a:gd name="connsiteY3" fmla="*/ 63894 h 131390"/>
                  <a:gd name="connsiteX4" fmla="*/ 154588 w 168907"/>
                  <a:gd name="connsiteY4" fmla="*/ 131391 h 13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07" h="131390">
                    <a:moveTo>
                      <a:pt x="154588" y="131391"/>
                    </a:moveTo>
                    <a:cubicBezTo>
                      <a:pt x="81431" y="86538"/>
                      <a:pt x="62271" y="71297"/>
                      <a:pt x="0" y="29493"/>
                    </a:cubicBezTo>
                    <a:cubicBezTo>
                      <a:pt x="26563" y="4672"/>
                      <a:pt x="33095" y="-10134"/>
                      <a:pt x="61400" y="8155"/>
                    </a:cubicBezTo>
                    <a:cubicBezTo>
                      <a:pt x="82737" y="21655"/>
                      <a:pt x="124977" y="49960"/>
                      <a:pt x="146315" y="63894"/>
                    </a:cubicBezTo>
                    <a:cubicBezTo>
                      <a:pt x="178539" y="84796"/>
                      <a:pt x="171571" y="95247"/>
                      <a:pt x="154588" y="131391"/>
                    </a:cubicBezTo>
                    <a:close/>
                  </a:path>
                </a:pathLst>
              </a:custGeom>
              <a:grpFill/>
              <a:ln w="4352"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FEA98DE3-EC67-4B0E-ADE2-E3C213ED660D}"/>
                  </a:ext>
                </a:extLst>
              </p:cNvPr>
              <p:cNvSpPr/>
              <p:nvPr/>
            </p:nvSpPr>
            <p:spPr>
              <a:xfrm>
                <a:off x="2058098" y="1959830"/>
                <a:ext cx="168689" cy="131390"/>
              </a:xfrm>
              <a:custGeom>
                <a:avLst/>
                <a:gdLst>
                  <a:gd name="connsiteX0" fmla="*/ 154153 w 168689"/>
                  <a:gd name="connsiteY0" fmla="*/ 131391 h 131390"/>
                  <a:gd name="connsiteX1" fmla="*/ 0 w 168689"/>
                  <a:gd name="connsiteY1" fmla="*/ 29493 h 131390"/>
                  <a:gd name="connsiteX2" fmla="*/ 61400 w 168689"/>
                  <a:gd name="connsiteY2" fmla="*/ 8155 h 131390"/>
                  <a:gd name="connsiteX3" fmla="*/ 146315 w 168689"/>
                  <a:gd name="connsiteY3" fmla="*/ 63894 h 131390"/>
                  <a:gd name="connsiteX4" fmla="*/ 154153 w 168689"/>
                  <a:gd name="connsiteY4" fmla="*/ 131391 h 13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89" h="131390">
                    <a:moveTo>
                      <a:pt x="154153" y="131391"/>
                    </a:moveTo>
                    <a:cubicBezTo>
                      <a:pt x="81431" y="86538"/>
                      <a:pt x="62271" y="71297"/>
                      <a:pt x="0" y="29493"/>
                    </a:cubicBezTo>
                    <a:cubicBezTo>
                      <a:pt x="26563" y="4672"/>
                      <a:pt x="33095" y="-10134"/>
                      <a:pt x="61400" y="8155"/>
                    </a:cubicBezTo>
                    <a:cubicBezTo>
                      <a:pt x="82737" y="21655"/>
                      <a:pt x="124977" y="49960"/>
                      <a:pt x="146315" y="63894"/>
                    </a:cubicBezTo>
                    <a:cubicBezTo>
                      <a:pt x="178103" y="84361"/>
                      <a:pt x="171571" y="95247"/>
                      <a:pt x="154153" y="131391"/>
                    </a:cubicBezTo>
                    <a:close/>
                  </a:path>
                </a:pathLst>
              </a:custGeom>
              <a:grpFill/>
              <a:ln w="4352"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366FD491-6064-4C27-BF36-FBEDEBAB1A04}"/>
                  </a:ext>
                </a:extLst>
              </p:cNvPr>
              <p:cNvSpPr/>
              <p:nvPr/>
            </p:nvSpPr>
            <p:spPr>
              <a:xfrm>
                <a:off x="2317632" y="2135756"/>
                <a:ext cx="168907" cy="131390"/>
              </a:xfrm>
              <a:custGeom>
                <a:avLst/>
                <a:gdLst>
                  <a:gd name="connsiteX0" fmla="*/ 154588 w 168907"/>
                  <a:gd name="connsiteY0" fmla="*/ 131391 h 131390"/>
                  <a:gd name="connsiteX1" fmla="*/ 0 w 168907"/>
                  <a:gd name="connsiteY1" fmla="*/ 29493 h 131390"/>
                  <a:gd name="connsiteX2" fmla="*/ 61400 w 168907"/>
                  <a:gd name="connsiteY2" fmla="*/ 8155 h 131390"/>
                  <a:gd name="connsiteX3" fmla="*/ 146315 w 168907"/>
                  <a:gd name="connsiteY3" fmla="*/ 63894 h 131390"/>
                  <a:gd name="connsiteX4" fmla="*/ 154588 w 168907"/>
                  <a:gd name="connsiteY4" fmla="*/ 131391 h 13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07" h="131390">
                    <a:moveTo>
                      <a:pt x="154588" y="131391"/>
                    </a:moveTo>
                    <a:cubicBezTo>
                      <a:pt x="81866" y="86538"/>
                      <a:pt x="62271" y="71297"/>
                      <a:pt x="0" y="29493"/>
                    </a:cubicBezTo>
                    <a:cubicBezTo>
                      <a:pt x="26563" y="4672"/>
                      <a:pt x="33095" y="-10134"/>
                      <a:pt x="61400" y="8155"/>
                    </a:cubicBezTo>
                    <a:cubicBezTo>
                      <a:pt x="82737" y="21655"/>
                      <a:pt x="124977" y="49960"/>
                      <a:pt x="146315" y="63894"/>
                    </a:cubicBezTo>
                    <a:cubicBezTo>
                      <a:pt x="178539" y="84361"/>
                      <a:pt x="171571" y="95247"/>
                      <a:pt x="154588" y="131391"/>
                    </a:cubicBezTo>
                    <a:close/>
                  </a:path>
                </a:pathLst>
              </a:custGeom>
              <a:grpFill/>
              <a:ln w="4352"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D42295E1-1D23-4681-AB02-43134B565EC9}"/>
                  </a:ext>
                </a:extLst>
              </p:cNvPr>
              <p:cNvSpPr/>
              <p:nvPr/>
            </p:nvSpPr>
            <p:spPr>
              <a:xfrm>
                <a:off x="2577167" y="2311682"/>
                <a:ext cx="169073" cy="131390"/>
              </a:xfrm>
              <a:custGeom>
                <a:avLst/>
                <a:gdLst>
                  <a:gd name="connsiteX0" fmla="*/ 154588 w 169073"/>
                  <a:gd name="connsiteY0" fmla="*/ 131391 h 131390"/>
                  <a:gd name="connsiteX1" fmla="*/ 0 w 169073"/>
                  <a:gd name="connsiteY1" fmla="*/ 29493 h 131390"/>
                  <a:gd name="connsiteX2" fmla="*/ 61400 w 169073"/>
                  <a:gd name="connsiteY2" fmla="*/ 8155 h 131390"/>
                  <a:gd name="connsiteX3" fmla="*/ 146315 w 169073"/>
                  <a:gd name="connsiteY3" fmla="*/ 63894 h 131390"/>
                  <a:gd name="connsiteX4" fmla="*/ 154588 w 169073"/>
                  <a:gd name="connsiteY4" fmla="*/ 131391 h 13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073" h="131390">
                    <a:moveTo>
                      <a:pt x="154588" y="131391"/>
                    </a:moveTo>
                    <a:cubicBezTo>
                      <a:pt x="81866" y="86538"/>
                      <a:pt x="62271" y="71297"/>
                      <a:pt x="0" y="29493"/>
                    </a:cubicBezTo>
                    <a:cubicBezTo>
                      <a:pt x="26563" y="4672"/>
                      <a:pt x="33095" y="-10134"/>
                      <a:pt x="61400" y="8155"/>
                    </a:cubicBezTo>
                    <a:cubicBezTo>
                      <a:pt x="82737" y="21655"/>
                      <a:pt x="124977" y="49959"/>
                      <a:pt x="146315" y="63894"/>
                    </a:cubicBezTo>
                    <a:cubicBezTo>
                      <a:pt x="178539" y="84361"/>
                      <a:pt x="172007" y="95247"/>
                      <a:pt x="154588" y="131391"/>
                    </a:cubicBezTo>
                    <a:close/>
                  </a:path>
                </a:pathLst>
              </a:custGeom>
              <a:grpFill/>
              <a:ln w="4352"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60A1CABF-325E-424A-ADE4-B9499C8B7D3E}"/>
                  </a:ext>
                </a:extLst>
              </p:cNvPr>
              <p:cNvSpPr/>
              <p:nvPr/>
            </p:nvSpPr>
            <p:spPr>
              <a:xfrm>
                <a:off x="2837136" y="2487608"/>
                <a:ext cx="168907" cy="131390"/>
              </a:xfrm>
              <a:custGeom>
                <a:avLst/>
                <a:gdLst>
                  <a:gd name="connsiteX0" fmla="*/ 154588 w 168907"/>
                  <a:gd name="connsiteY0" fmla="*/ 131391 h 131390"/>
                  <a:gd name="connsiteX1" fmla="*/ 0 w 168907"/>
                  <a:gd name="connsiteY1" fmla="*/ 29493 h 131390"/>
                  <a:gd name="connsiteX2" fmla="*/ 61400 w 168907"/>
                  <a:gd name="connsiteY2" fmla="*/ 8155 h 131390"/>
                  <a:gd name="connsiteX3" fmla="*/ 146315 w 168907"/>
                  <a:gd name="connsiteY3" fmla="*/ 63894 h 131390"/>
                  <a:gd name="connsiteX4" fmla="*/ 154588 w 168907"/>
                  <a:gd name="connsiteY4" fmla="*/ 131391 h 13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07" h="131390">
                    <a:moveTo>
                      <a:pt x="154588" y="131391"/>
                    </a:moveTo>
                    <a:cubicBezTo>
                      <a:pt x="81866" y="86538"/>
                      <a:pt x="62271" y="71297"/>
                      <a:pt x="0" y="29493"/>
                    </a:cubicBezTo>
                    <a:cubicBezTo>
                      <a:pt x="26563" y="4672"/>
                      <a:pt x="33095" y="-10134"/>
                      <a:pt x="61400" y="8155"/>
                    </a:cubicBezTo>
                    <a:cubicBezTo>
                      <a:pt x="82737" y="21655"/>
                      <a:pt x="124977" y="49960"/>
                      <a:pt x="146315" y="63894"/>
                    </a:cubicBezTo>
                    <a:cubicBezTo>
                      <a:pt x="178539" y="84361"/>
                      <a:pt x="171571" y="94812"/>
                      <a:pt x="154588" y="131391"/>
                    </a:cubicBezTo>
                    <a:close/>
                  </a:path>
                </a:pathLst>
              </a:custGeom>
              <a:grpFill/>
              <a:ln w="4352"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F0191D17-2A0E-486E-838A-A9B1B36396B5}"/>
                  </a:ext>
                </a:extLst>
              </p:cNvPr>
              <p:cNvSpPr/>
              <p:nvPr/>
            </p:nvSpPr>
            <p:spPr>
              <a:xfrm>
                <a:off x="3096671" y="2663534"/>
                <a:ext cx="169073" cy="131390"/>
              </a:xfrm>
              <a:custGeom>
                <a:avLst/>
                <a:gdLst>
                  <a:gd name="connsiteX0" fmla="*/ 154588 w 169073"/>
                  <a:gd name="connsiteY0" fmla="*/ 131391 h 131390"/>
                  <a:gd name="connsiteX1" fmla="*/ 0 w 169073"/>
                  <a:gd name="connsiteY1" fmla="*/ 29493 h 131390"/>
                  <a:gd name="connsiteX2" fmla="*/ 61400 w 169073"/>
                  <a:gd name="connsiteY2" fmla="*/ 8155 h 131390"/>
                  <a:gd name="connsiteX3" fmla="*/ 146315 w 169073"/>
                  <a:gd name="connsiteY3" fmla="*/ 63894 h 131390"/>
                  <a:gd name="connsiteX4" fmla="*/ 154588 w 169073"/>
                  <a:gd name="connsiteY4" fmla="*/ 131391 h 13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073" h="131390">
                    <a:moveTo>
                      <a:pt x="154588" y="131391"/>
                    </a:moveTo>
                    <a:cubicBezTo>
                      <a:pt x="81866" y="86538"/>
                      <a:pt x="62271" y="71297"/>
                      <a:pt x="0" y="29493"/>
                    </a:cubicBezTo>
                    <a:cubicBezTo>
                      <a:pt x="26563" y="4672"/>
                      <a:pt x="33095" y="-10134"/>
                      <a:pt x="61400" y="8155"/>
                    </a:cubicBezTo>
                    <a:cubicBezTo>
                      <a:pt x="82737" y="21655"/>
                      <a:pt x="124977" y="49960"/>
                      <a:pt x="146315" y="63894"/>
                    </a:cubicBezTo>
                    <a:cubicBezTo>
                      <a:pt x="178539" y="84361"/>
                      <a:pt x="172007" y="94812"/>
                      <a:pt x="154588" y="131391"/>
                    </a:cubicBezTo>
                    <a:close/>
                  </a:path>
                </a:pathLst>
              </a:custGeom>
              <a:grpFill/>
              <a:ln w="4352"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4A94E642-DB42-486A-9D4E-B3727176DFFF}"/>
                  </a:ext>
                </a:extLst>
              </p:cNvPr>
              <p:cNvSpPr/>
              <p:nvPr/>
            </p:nvSpPr>
            <p:spPr>
              <a:xfrm>
                <a:off x="3616610" y="3015386"/>
                <a:ext cx="168746" cy="131390"/>
              </a:xfrm>
              <a:custGeom>
                <a:avLst/>
                <a:gdLst>
                  <a:gd name="connsiteX0" fmla="*/ 154588 w 168746"/>
                  <a:gd name="connsiteY0" fmla="*/ 131391 h 131390"/>
                  <a:gd name="connsiteX1" fmla="*/ 0 w 168746"/>
                  <a:gd name="connsiteY1" fmla="*/ 29493 h 131390"/>
                  <a:gd name="connsiteX2" fmla="*/ 61400 w 168746"/>
                  <a:gd name="connsiteY2" fmla="*/ 8155 h 131390"/>
                  <a:gd name="connsiteX3" fmla="*/ 146315 w 168746"/>
                  <a:gd name="connsiteY3" fmla="*/ 63894 h 131390"/>
                  <a:gd name="connsiteX4" fmla="*/ 154588 w 168746"/>
                  <a:gd name="connsiteY4" fmla="*/ 131391 h 13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46" h="131390">
                    <a:moveTo>
                      <a:pt x="154588" y="131391"/>
                    </a:moveTo>
                    <a:cubicBezTo>
                      <a:pt x="81866" y="86538"/>
                      <a:pt x="62271" y="71297"/>
                      <a:pt x="0" y="29493"/>
                    </a:cubicBezTo>
                    <a:cubicBezTo>
                      <a:pt x="26563" y="4672"/>
                      <a:pt x="33095" y="-10134"/>
                      <a:pt x="61400" y="8155"/>
                    </a:cubicBezTo>
                    <a:cubicBezTo>
                      <a:pt x="82737" y="21655"/>
                      <a:pt x="124977" y="49960"/>
                      <a:pt x="146315" y="63894"/>
                    </a:cubicBezTo>
                    <a:cubicBezTo>
                      <a:pt x="178103" y="84361"/>
                      <a:pt x="171571" y="94812"/>
                      <a:pt x="154588" y="131391"/>
                    </a:cubicBezTo>
                    <a:close/>
                  </a:path>
                </a:pathLst>
              </a:custGeom>
              <a:grpFill/>
              <a:ln w="4352"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2828EB2B-B737-458C-8139-91AAF0CD36F7}"/>
                  </a:ext>
                </a:extLst>
              </p:cNvPr>
              <p:cNvSpPr/>
              <p:nvPr/>
            </p:nvSpPr>
            <p:spPr>
              <a:xfrm>
                <a:off x="3356640" y="2839460"/>
                <a:ext cx="168907" cy="131390"/>
              </a:xfrm>
              <a:custGeom>
                <a:avLst/>
                <a:gdLst>
                  <a:gd name="connsiteX0" fmla="*/ 154588 w 168907"/>
                  <a:gd name="connsiteY0" fmla="*/ 131391 h 131390"/>
                  <a:gd name="connsiteX1" fmla="*/ 0 w 168907"/>
                  <a:gd name="connsiteY1" fmla="*/ 29493 h 131390"/>
                  <a:gd name="connsiteX2" fmla="*/ 61400 w 168907"/>
                  <a:gd name="connsiteY2" fmla="*/ 8155 h 131390"/>
                  <a:gd name="connsiteX3" fmla="*/ 146315 w 168907"/>
                  <a:gd name="connsiteY3" fmla="*/ 63894 h 131390"/>
                  <a:gd name="connsiteX4" fmla="*/ 154588 w 168907"/>
                  <a:gd name="connsiteY4" fmla="*/ 131391 h 13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07" h="131390">
                    <a:moveTo>
                      <a:pt x="154588" y="131391"/>
                    </a:moveTo>
                    <a:cubicBezTo>
                      <a:pt x="81866" y="86538"/>
                      <a:pt x="62271" y="71297"/>
                      <a:pt x="0" y="29493"/>
                    </a:cubicBezTo>
                    <a:cubicBezTo>
                      <a:pt x="26563" y="4672"/>
                      <a:pt x="33095" y="-10134"/>
                      <a:pt x="61400" y="8155"/>
                    </a:cubicBezTo>
                    <a:cubicBezTo>
                      <a:pt x="82737" y="21655"/>
                      <a:pt x="124977" y="49960"/>
                      <a:pt x="146315" y="63894"/>
                    </a:cubicBezTo>
                    <a:cubicBezTo>
                      <a:pt x="178539" y="84361"/>
                      <a:pt x="171571" y="94812"/>
                      <a:pt x="154588" y="131391"/>
                    </a:cubicBezTo>
                    <a:close/>
                  </a:path>
                </a:pathLst>
              </a:custGeom>
              <a:grpFill/>
              <a:ln w="4352"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9C27230E-17E4-4AA9-882C-20588462332D}"/>
                  </a:ext>
                </a:extLst>
              </p:cNvPr>
              <p:cNvSpPr/>
              <p:nvPr/>
            </p:nvSpPr>
            <p:spPr>
              <a:xfrm>
                <a:off x="3876144" y="3190876"/>
                <a:ext cx="168907" cy="131390"/>
              </a:xfrm>
              <a:custGeom>
                <a:avLst/>
                <a:gdLst>
                  <a:gd name="connsiteX0" fmla="*/ 154588 w 168907"/>
                  <a:gd name="connsiteY0" fmla="*/ 131391 h 131390"/>
                  <a:gd name="connsiteX1" fmla="*/ 0 w 168907"/>
                  <a:gd name="connsiteY1" fmla="*/ 29493 h 131390"/>
                  <a:gd name="connsiteX2" fmla="*/ 61400 w 168907"/>
                  <a:gd name="connsiteY2" fmla="*/ 8155 h 131390"/>
                  <a:gd name="connsiteX3" fmla="*/ 146315 w 168907"/>
                  <a:gd name="connsiteY3" fmla="*/ 63894 h 131390"/>
                  <a:gd name="connsiteX4" fmla="*/ 154588 w 168907"/>
                  <a:gd name="connsiteY4" fmla="*/ 131391 h 13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07" h="131390">
                    <a:moveTo>
                      <a:pt x="154588" y="131391"/>
                    </a:moveTo>
                    <a:cubicBezTo>
                      <a:pt x="81866" y="86538"/>
                      <a:pt x="62271" y="71297"/>
                      <a:pt x="0" y="29493"/>
                    </a:cubicBezTo>
                    <a:cubicBezTo>
                      <a:pt x="26563" y="4672"/>
                      <a:pt x="33095" y="-10134"/>
                      <a:pt x="61400" y="8155"/>
                    </a:cubicBezTo>
                    <a:cubicBezTo>
                      <a:pt x="82737" y="21655"/>
                      <a:pt x="124977" y="49959"/>
                      <a:pt x="146315" y="63894"/>
                    </a:cubicBezTo>
                    <a:cubicBezTo>
                      <a:pt x="178539" y="84796"/>
                      <a:pt x="171571" y="95247"/>
                      <a:pt x="154588" y="131391"/>
                    </a:cubicBezTo>
                    <a:close/>
                  </a:path>
                </a:pathLst>
              </a:custGeom>
              <a:grpFill/>
              <a:ln w="4352"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60A7247E-2547-4C45-AE0F-D381DD06DE32}"/>
                  </a:ext>
                </a:extLst>
              </p:cNvPr>
              <p:cNvSpPr/>
              <p:nvPr/>
            </p:nvSpPr>
            <p:spPr>
              <a:xfrm>
                <a:off x="4136114" y="3366802"/>
                <a:ext cx="168907" cy="131390"/>
              </a:xfrm>
              <a:custGeom>
                <a:avLst/>
                <a:gdLst>
                  <a:gd name="connsiteX0" fmla="*/ 154588 w 168907"/>
                  <a:gd name="connsiteY0" fmla="*/ 131391 h 131390"/>
                  <a:gd name="connsiteX1" fmla="*/ 0 w 168907"/>
                  <a:gd name="connsiteY1" fmla="*/ 29493 h 131390"/>
                  <a:gd name="connsiteX2" fmla="*/ 61400 w 168907"/>
                  <a:gd name="connsiteY2" fmla="*/ 8155 h 131390"/>
                  <a:gd name="connsiteX3" fmla="*/ 146315 w 168907"/>
                  <a:gd name="connsiteY3" fmla="*/ 63894 h 131390"/>
                  <a:gd name="connsiteX4" fmla="*/ 154588 w 168907"/>
                  <a:gd name="connsiteY4" fmla="*/ 131391 h 13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07" h="131390">
                    <a:moveTo>
                      <a:pt x="154588" y="131391"/>
                    </a:moveTo>
                    <a:cubicBezTo>
                      <a:pt x="81866" y="86538"/>
                      <a:pt x="62271" y="71297"/>
                      <a:pt x="0" y="29493"/>
                    </a:cubicBezTo>
                    <a:cubicBezTo>
                      <a:pt x="26563" y="4672"/>
                      <a:pt x="33095" y="-10134"/>
                      <a:pt x="61400" y="8155"/>
                    </a:cubicBezTo>
                    <a:cubicBezTo>
                      <a:pt x="82737" y="21655"/>
                      <a:pt x="124977" y="49960"/>
                      <a:pt x="146315" y="63894"/>
                    </a:cubicBezTo>
                    <a:cubicBezTo>
                      <a:pt x="178539" y="84796"/>
                      <a:pt x="171571" y="95247"/>
                      <a:pt x="154588" y="131391"/>
                    </a:cubicBezTo>
                    <a:close/>
                  </a:path>
                </a:pathLst>
              </a:custGeom>
              <a:grpFill/>
              <a:ln w="4352"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CC7BD7E-7C97-4BE5-9CD5-8FB395D65A55}"/>
                  </a:ext>
                </a:extLst>
              </p:cNvPr>
              <p:cNvSpPr/>
              <p:nvPr/>
            </p:nvSpPr>
            <p:spPr>
              <a:xfrm>
                <a:off x="4395648" y="3542728"/>
                <a:ext cx="169073" cy="131390"/>
              </a:xfrm>
              <a:custGeom>
                <a:avLst/>
                <a:gdLst>
                  <a:gd name="connsiteX0" fmla="*/ 154588 w 169073"/>
                  <a:gd name="connsiteY0" fmla="*/ 131391 h 131390"/>
                  <a:gd name="connsiteX1" fmla="*/ 0 w 169073"/>
                  <a:gd name="connsiteY1" fmla="*/ 29493 h 131390"/>
                  <a:gd name="connsiteX2" fmla="*/ 61400 w 169073"/>
                  <a:gd name="connsiteY2" fmla="*/ 8155 h 131390"/>
                  <a:gd name="connsiteX3" fmla="*/ 146315 w 169073"/>
                  <a:gd name="connsiteY3" fmla="*/ 63894 h 131390"/>
                  <a:gd name="connsiteX4" fmla="*/ 154588 w 169073"/>
                  <a:gd name="connsiteY4" fmla="*/ 131391 h 13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073" h="131390">
                    <a:moveTo>
                      <a:pt x="154588" y="131391"/>
                    </a:moveTo>
                    <a:cubicBezTo>
                      <a:pt x="81866" y="86538"/>
                      <a:pt x="62271" y="71297"/>
                      <a:pt x="0" y="29493"/>
                    </a:cubicBezTo>
                    <a:cubicBezTo>
                      <a:pt x="26563" y="4672"/>
                      <a:pt x="33095" y="-10134"/>
                      <a:pt x="61400" y="8155"/>
                    </a:cubicBezTo>
                    <a:cubicBezTo>
                      <a:pt x="82737" y="21655"/>
                      <a:pt x="124977" y="49960"/>
                      <a:pt x="146315" y="63894"/>
                    </a:cubicBezTo>
                    <a:cubicBezTo>
                      <a:pt x="178539" y="84796"/>
                      <a:pt x="172007" y="95247"/>
                      <a:pt x="154588" y="131391"/>
                    </a:cubicBezTo>
                    <a:close/>
                  </a:path>
                </a:pathLst>
              </a:custGeom>
              <a:grpFill/>
              <a:ln w="4352"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46CFC80D-3C4C-4AC4-A8C7-EF98A72DBDAB}"/>
                  </a:ext>
                </a:extLst>
              </p:cNvPr>
              <p:cNvSpPr/>
              <p:nvPr/>
            </p:nvSpPr>
            <p:spPr>
              <a:xfrm>
                <a:off x="4655618" y="3718654"/>
                <a:ext cx="168907" cy="131390"/>
              </a:xfrm>
              <a:custGeom>
                <a:avLst/>
                <a:gdLst>
                  <a:gd name="connsiteX0" fmla="*/ 154588 w 168907"/>
                  <a:gd name="connsiteY0" fmla="*/ 131391 h 131390"/>
                  <a:gd name="connsiteX1" fmla="*/ 0 w 168907"/>
                  <a:gd name="connsiteY1" fmla="*/ 29493 h 131390"/>
                  <a:gd name="connsiteX2" fmla="*/ 61400 w 168907"/>
                  <a:gd name="connsiteY2" fmla="*/ 8155 h 131390"/>
                  <a:gd name="connsiteX3" fmla="*/ 146315 w 168907"/>
                  <a:gd name="connsiteY3" fmla="*/ 63894 h 131390"/>
                  <a:gd name="connsiteX4" fmla="*/ 154588 w 168907"/>
                  <a:gd name="connsiteY4" fmla="*/ 131391 h 13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07" h="131390">
                    <a:moveTo>
                      <a:pt x="154588" y="131391"/>
                    </a:moveTo>
                    <a:cubicBezTo>
                      <a:pt x="81866" y="86538"/>
                      <a:pt x="62271" y="71297"/>
                      <a:pt x="0" y="29493"/>
                    </a:cubicBezTo>
                    <a:cubicBezTo>
                      <a:pt x="26563" y="4672"/>
                      <a:pt x="33095" y="-10134"/>
                      <a:pt x="61400" y="8155"/>
                    </a:cubicBezTo>
                    <a:cubicBezTo>
                      <a:pt x="82737" y="21655"/>
                      <a:pt x="124977" y="49960"/>
                      <a:pt x="146315" y="63894"/>
                    </a:cubicBezTo>
                    <a:cubicBezTo>
                      <a:pt x="178539" y="84796"/>
                      <a:pt x="171571" y="95247"/>
                      <a:pt x="154588" y="131391"/>
                    </a:cubicBezTo>
                    <a:close/>
                  </a:path>
                </a:pathLst>
              </a:custGeom>
              <a:grpFill/>
              <a:ln w="4352"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8966CC9A-BA2E-4F86-B666-C8C79E66C803}"/>
                  </a:ext>
                </a:extLst>
              </p:cNvPr>
              <p:cNvSpPr/>
              <p:nvPr/>
            </p:nvSpPr>
            <p:spPr>
              <a:xfrm>
                <a:off x="4915152" y="3894580"/>
                <a:ext cx="169073" cy="131390"/>
              </a:xfrm>
              <a:custGeom>
                <a:avLst/>
                <a:gdLst>
                  <a:gd name="connsiteX0" fmla="*/ 154588 w 169073"/>
                  <a:gd name="connsiteY0" fmla="*/ 131391 h 131390"/>
                  <a:gd name="connsiteX1" fmla="*/ 0 w 169073"/>
                  <a:gd name="connsiteY1" fmla="*/ 29493 h 131390"/>
                  <a:gd name="connsiteX2" fmla="*/ 61400 w 169073"/>
                  <a:gd name="connsiteY2" fmla="*/ 8155 h 131390"/>
                  <a:gd name="connsiteX3" fmla="*/ 146315 w 169073"/>
                  <a:gd name="connsiteY3" fmla="*/ 63894 h 131390"/>
                  <a:gd name="connsiteX4" fmla="*/ 154588 w 169073"/>
                  <a:gd name="connsiteY4" fmla="*/ 131391 h 13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073" h="131390">
                    <a:moveTo>
                      <a:pt x="154588" y="131391"/>
                    </a:moveTo>
                    <a:cubicBezTo>
                      <a:pt x="81867" y="86538"/>
                      <a:pt x="62271" y="71297"/>
                      <a:pt x="0" y="29493"/>
                    </a:cubicBezTo>
                    <a:cubicBezTo>
                      <a:pt x="26563" y="4672"/>
                      <a:pt x="33095" y="-10134"/>
                      <a:pt x="61400" y="8155"/>
                    </a:cubicBezTo>
                    <a:cubicBezTo>
                      <a:pt x="82737" y="21655"/>
                      <a:pt x="124977" y="49960"/>
                      <a:pt x="146315" y="63894"/>
                    </a:cubicBezTo>
                    <a:cubicBezTo>
                      <a:pt x="178539" y="84361"/>
                      <a:pt x="172007" y="95247"/>
                      <a:pt x="154588" y="131391"/>
                    </a:cubicBezTo>
                    <a:close/>
                  </a:path>
                </a:pathLst>
              </a:custGeom>
              <a:grpFill/>
              <a:ln w="4352"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2D195C9A-5312-46FD-971E-73D405F52E63}"/>
                  </a:ext>
                </a:extLst>
              </p:cNvPr>
              <p:cNvSpPr/>
              <p:nvPr/>
            </p:nvSpPr>
            <p:spPr>
              <a:xfrm>
                <a:off x="5175122" y="4070506"/>
                <a:ext cx="168907" cy="131390"/>
              </a:xfrm>
              <a:custGeom>
                <a:avLst/>
                <a:gdLst>
                  <a:gd name="connsiteX0" fmla="*/ 154588 w 168907"/>
                  <a:gd name="connsiteY0" fmla="*/ 131391 h 131390"/>
                  <a:gd name="connsiteX1" fmla="*/ 0 w 168907"/>
                  <a:gd name="connsiteY1" fmla="*/ 29493 h 131390"/>
                  <a:gd name="connsiteX2" fmla="*/ 61400 w 168907"/>
                  <a:gd name="connsiteY2" fmla="*/ 8155 h 131390"/>
                  <a:gd name="connsiteX3" fmla="*/ 146315 w 168907"/>
                  <a:gd name="connsiteY3" fmla="*/ 63894 h 131390"/>
                  <a:gd name="connsiteX4" fmla="*/ 154588 w 168907"/>
                  <a:gd name="connsiteY4" fmla="*/ 131391 h 13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07" h="131390">
                    <a:moveTo>
                      <a:pt x="154588" y="131391"/>
                    </a:moveTo>
                    <a:cubicBezTo>
                      <a:pt x="81866" y="86538"/>
                      <a:pt x="62270" y="71297"/>
                      <a:pt x="0" y="29493"/>
                    </a:cubicBezTo>
                    <a:cubicBezTo>
                      <a:pt x="26563" y="4672"/>
                      <a:pt x="33095" y="-10134"/>
                      <a:pt x="61400" y="8155"/>
                    </a:cubicBezTo>
                    <a:cubicBezTo>
                      <a:pt x="82737" y="21655"/>
                      <a:pt x="124977" y="49959"/>
                      <a:pt x="146315" y="63894"/>
                    </a:cubicBezTo>
                    <a:cubicBezTo>
                      <a:pt x="178539" y="84361"/>
                      <a:pt x="171571" y="95247"/>
                      <a:pt x="154588" y="131391"/>
                    </a:cubicBezTo>
                    <a:close/>
                  </a:path>
                </a:pathLst>
              </a:custGeom>
              <a:grpFill/>
              <a:ln w="4352"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F229CA8B-2435-45C6-98AA-4AE468EA9F87}"/>
                  </a:ext>
                </a:extLst>
              </p:cNvPr>
              <p:cNvSpPr/>
              <p:nvPr/>
            </p:nvSpPr>
            <p:spPr>
              <a:xfrm>
                <a:off x="5434657" y="4246432"/>
                <a:ext cx="169073" cy="131390"/>
              </a:xfrm>
              <a:custGeom>
                <a:avLst/>
                <a:gdLst>
                  <a:gd name="connsiteX0" fmla="*/ 154588 w 169073"/>
                  <a:gd name="connsiteY0" fmla="*/ 131391 h 131390"/>
                  <a:gd name="connsiteX1" fmla="*/ 0 w 169073"/>
                  <a:gd name="connsiteY1" fmla="*/ 29493 h 131390"/>
                  <a:gd name="connsiteX2" fmla="*/ 61400 w 169073"/>
                  <a:gd name="connsiteY2" fmla="*/ 8155 h 131390"/>
                  <a:gd name="connsiteX3" fmla="*/ 146315 w 169073"/>
                  <a:gd name="connsiteY3" fmla="*/ 63894 h 131390"/>
                  <a:gd name="connsiteX4" fmla="*/ 154588 w 169073"/>
                  <a:gd name="connsiteY4" fmla="*/ 131391 h 13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073" h="131390">
                    <a:moveTo>
                      <a:pt x="154588" y="131391"/>
                    </a:moveTo>
                    <a:cubicBezTo>
                      <a:pt x="81866" y="86538"/>
                      <a:pt x="62270" y="71297"/>
                      <a:pt x="0" y="29493"/>
                    </a:cubicBezTo>
                    <a:cubicBezTo>
                      <a:pt x="26563" y="4672"/>
                      <a:pt x="33095" y="-10134"/>
                      <a:pt x="61400" y="8155"/>
                    </a:cubicBezTo>
                    <a:cubicBezTo>
                      <a:pt x="82737" y="21655"/>
                      <a:pt x="124977" y="49960"/>
                      <a:pt x="146315" y="63894"/>
                    </a:cubicBezTo>
                    <a:cubicBezTo>
                      <a:pt x="178539" y="84361"/>
                      <a:pt x="172007" y="95247"/>
                      <a:pt x="154588" y="131391"/>
                    </a:cubicBezTo>
                    <a:close/>
                  </a:path>
                </a:pathLst>
              </a:custGeom>
              <a:grpFill/>
              <a:ln w="4352"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5F0CD37A-EC45-4439-A7F2-6805A8191B20}"/>
                  </a:ext>
                </a:extLst>
              </p:cNvPr>
              <p:cNvSpPr/>
              <p:nvPr/>
            </p:nvSpPr>
            <p:spPr>
              <a:xfrm>
                <a:off x="5694626" y="4422358"/>
                <a:ext cx="168907" cy="131390"/>
              </a:xfrm>
              <a:custGeom>
                <a:avLst/>
                <a:gdLst>
                  <a:gd name="connsiteX0" fmla="*/ 154588 w 168907"/>
                  <a:gd name="connsiteY0" fmla="*/ 131391 h 131390"/>
                  <a:gd name="connsiteX1" fmla="*/ 0 w 168907"/>
                  <a:gd name="connsiteY1" fmla="*/ 29493 h 131390"/>
                  <a:gd name="connsiteX2" fmla="*/ 61400 w 168907"/>
                  <a:gd name="connsiteY2" fmla="*/ 8155 h 131390"/>
                  <a:gd name="connsiteX3" fmla="*/ 146315 w 168907"/>
                  <a:gd name="connsiteY3" fmla="*/ 63894 h 131390"/>
                  <a:gd name="connsiteX4" fmla="*/ 154588 w 168907"/>
                  <a:gd name="connsiteY4" fmla="*/ 131391 h 13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07" h="131390">
                    <a:moveTo>
                      <a:pt x="154588" y="131391"/>
                    </a:moveTo>
                    <a:cubicBezTo>
                      <a:pt x="81867" y="86538"/>
                      <a:pt x="62271" y="71297"/>
                      <a:pt x="0" y="29493"/>
                    </a:cubicBezTo>
                    <a:cubicBezTo>
                      <a:pt x="26563" y="4672"/>
                      <a:pt x="33095" y="-10134"/>
                      <a:pt x="61400" y="8155"/>
                    </a:cubicBezTo>
                    <a:cubicBezTo>
                      <a:pt x="82737" y="21655"/>
                      <a:pt x="124977" y="49959"/>
                      <a:pt x="146315" y="63894"/>
                    </a:cubicBezTo>
                    <a:cubicBezTo>
                      <a:pt x="178539" y="84361"/>
                      <a:pt x="171571" y="95247"/>
                      <a:pt x="154588" y="131391"/>
                    </a:cubicBezTo>
                    <a:close/>
                  </a:path>
                </a:pathLst>
              </a:custGeom>
              <a:grpFill/>
              <a:ln w="4352"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73E395D-9BDA-4888-8DD1-5018B0FEB151}"/>
                  </a:ext>
                </a:extLst>
              </p:cNvPr>
              <p:cNvSpPr/>
              <p:nvPr/>
            </p:nvSpPr>
            <p:spPr>
              <a:xfrm>
                <a:off x="4436979" y="5741713"/>
                <a:ext cx="253287" cy="600259"/>
              </a:xfrm>
              <a:custGeom>
                <a:avLst/>
                <a:gdLst>
                  <a:gd name="connsiteX0" fmla="*/ 233009 w 253287"/>
                  <a:gd name="connsiteY0" fmla="*/ 70515 h 600259"/>
                  <a:gd name="connsiteX1" fmla="*/ 134596 w 253287"/>
                  <a:gd name="connsiteY1" fmla="*/ 7373 h 600259"/>
                  <a:gd name="connsiteX2" fmla="*/ 91485 w 253287"/>
                  <a:gd name="connsiteY2" fmla="*/ 6067 h 600259"/>
                  <a:gd name="connsiteX3" fmla="*/ 23989 w 253287"/>
                  <a:gd name="connsiteY3" fmla="*/ 110577 h 600259"/>
                  <a:gd name="connsiteX4" fmla="*/ 8747 w 253287"/>
                  <a:gd name="connsiteY4" fmla="*/ 312195 h 600259"/>
                  <a:gd name="connsiteX5" fmla="*/ 18763 w 253287"/>
                  <a:gd name="connsiteY5" fmla="*/ 341807 h 600259"/>
                  <a:gd name="connsiteX6" fmla="*/ 1780 w 253287"/>
                  <a:gd name="connsiteY6" fmla="*/ 517297 h 600259"/>
                  <a:gd name="connsiteX7" fmla="*/ 3522 w 253287"/>
                  <a:gd name="connsiteY7" fmla="*/ 542554 h 600259"/>
                  <a:gd name="connsiteX8" fmla="*/ 3522 w 253287"/>
                  <a:gd name="connsiteY8" fmla="*/ 542554 h 600259"/>
                  <a:gd name="connsiteX9" fmla="*/ 49681 w 253287"/>
                  <a:gd name="connsiteY9" fmla="*/ 584794 h 600259"/>
                  <a:gd name="connsiteX10" fmla="*/ 108468 w 253287"/>
                  <a:gd name="connsiteY10" fmla="*/ 584358 h 600259"/>
                  <a:gd name="connsiteX11" fmla="*/ 128935 w 253287"/>
                  <a:gd name="connsiteY11" fmla="*/ 401029 h 600259"/>
                  <a:gd name="connsiteX12" fmla="*/ 180754 w 253287"/>
                  <a:gd name="connsiteY12" fmla="*/ 298696 h 600259"/>
                  <a:gd name="connsiteX13" fmla="*/ 222994 w 253287"/>
                  <a:gd name="connsiteY13" fmla="*/ 171977 h 600259"/>
                  <a:gd name="connsiteX14" fmla="*/ 241719 w 253287"/>
                  <a:gd name="connsiteY14" fmla="*/ 154123 h 600259"/>
                  <a:gd name="connsiteX15" fmla="*/ 233009 w 253287"/>
                  <a:gd name="connsiteY15" fmla="*/ 70515 h 60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3287" h="600259">
                    <a:moveTo>
                      <a:pt x="233009" y="70515"/>
                    </a:moveTo>
                    <a:cubicBezTo>
                      <a:pt x="200350" y="49178"/>
                      <a:pt x="167255" y="28275"/>
                      <a:pt x="134596" y="7373"/>
                    </a:cubicBezTo>
                    <a:cubicBezTo>
                      <a:pt x="120661" y="-1771"/>
                      <a:pt x="104113" y="-2642"/>
                      <a:pt x="91485" y="6067"/>
                    </a:cubicBezTo>
                    <a:cubicBezTo>
                      <a:pt x="54906" y="31323"/>
                      <a:pt x="25730" y="62241"/>
                      <a:pt x="23989" y="110577"/>
                    </a:cubicBezTo>
                    <a:cubicBezTo>
                      <a:pt x="23553" y="127996"/>
                      <a:pt x="7876" y="275617"/>
                      <a:pt x="8747" y="312195"/>
                    </a:cubicBezTo>
                    <a:cubicBezTo>
                      <a:pt x="8747" y="323082"/>
                      <a:pt x="12667" y="332662"/>
                      <a:pt x="18763" y="341807"/>
                    </a:cubicBezTo>
                    <a:lnTo>
                      <a:pt x="1780" y="517297"/>
                    </a:lnTo>
                    <a:cubicBezTo>
                      <a:pt x="909" y="525571"/>
                      <a:pt x="-2574" y="534280"/>
                      <a:pt x="3522" y="542554"/>
                    </a:cubicBezTo>
                    <a:cubicBezTo>
                      <a:pt x="3522" y="542554"/>
                      <a:pt x="3522" y="542554"/>
                      <a:pt x="3522" y="542554"/>
                    </a:cubicBezTo>
                    <a:cubicBezTo>
                      <a:pt x="18763" y="556489"/>
                      <a:pt x="35311" y="569552"/>
                      <a:pt x="49681" y="584794"/>
                    </a:cubicBezTo>
                    <a:cubicBezTo>
                      <a:pt x="67970" y="604389"/>
                      <a:pt x="97581" y="606567"/>
                      <a:pt x="108468" y="584358"/>
                    </a:cubicBezTo>
                    <a:cubicBezTo>
                      <a:pt x="107162" y="582181"/>
                      <a:pt x="126322" y="401465"/>
                      <a:pt x="128935" y="401029"/>
                    </a:cubicBezTo>
                    <a:cubicBezTo>
                      <a:pt x="187722" y="358354"/>
                      <a:pt x="173351" y="394062"/>
                      <a:pt x="180754" y="298696"/>
                    </a:cubicBezTo>
                    <a:cubicBezTo>
                      <a:pt x="187286" y="252102"/>
                      <a:pt x="177271" y="204201"/>
                      <a:pt x="222994" y="171977"/>
                    </a:cubicBezTo>
                    <a:cubicBezTo>
                      <a:pt x="229961" y="167187"/>
                      <a:pt x="236058" y="160220"/>
                      <a:pt x="241719" y="154123"/>
                    </a:cubicBezTo>
                    <a:cubicBezTo>
                      <a:pt x="260443" y="133221"/>
                      <a:pt x="255653" y="85321"/>
                      <a:pt x="233009" y="70515"/>
                    </a:cubicBezTo>
                    <a:close/>
                  </a:path>
                </a:pathLst>
              </a:custGeom>
              <a:grpFill/>
              <a:ln w="4352"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F5BE3A12-093E-4428-900C-772BABFBBF26}"/>
                  </a:ext>
                </a:extLst>
              </p:cNvPr>
              <p:cNvSpPr/>
              <p:nvPr/>
            </p:nvSpPr>
            <p:spPr>
              <a:xfrm>
                <a:off x="4540657" y="6142307"/>
                <a:ext cx="25256" cy="191167"/>
              </a:xfrm>
              <a:custGeom>
                <a:avLst/>
                <a:gdLst>
                  <a:gd name="connsiteX0" fmla="*/ 0 w 25256"/>
                  <a:gd name="connsiteY0" fmla="*/ 191167 h 191167"/>
                  <a:gd name="connsiteX1" fmla="*/ 17854 w 25256"/>
                  <a:gd name="connsiteY1" fmla="*/ 23080 h 191167"/>
                  <a:gd name="connsiteX2" fmla="*/ 25257 w 25256"/>
                  <a:gd name="connsiteY2" fmla="*/ 0 h 191167"/>
                  <a:gd name="connsiteX3" fmla="*/ 6532 w 25256"/>
                  <a:gd name="connsiteY3" fmla="*/ 165040 h 191167"/>
                  <a:gd name="connsiteX4" fmla="*/ 0 w 25256"/>
                  <a:gd name="connsiteY4" fmla="*/ 191167 h 191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6" h="191167">
                    <a:moveTo>
                      <a:pt x="0" y="191167"/>
                    </a:moveTo>
                    <a:cubicBezTo>
                      <a:pt x="5661" y="135864"/>
                      <a:pt x="12193" y="78383"/>
                      <a:pt x="17854" y="23080"/>
                    </a:cubicBezTo>
                    <a:cubicBezTo>
                      <a:pt x="18725" y="13935"/>
                      <a:pt x="18725" y="2177"/>
                      <a:pt x="25257" y="0"/>
                    </a:cubicBezTo>
                    <a:cubicBezTo>
                      <a:pt x="17418" y="78383"/>
                      <a:pt x="13935" y="110172"/>
                      <a:pt x="6532" y="165040"/>
                    </a:cubicBezTo>
                    <a:cubicBezTo>
                      <a:pt x="5661" y="173749"/>
                      <a:pt x="7838" y="183765"/>
                      <a:pt x="0" y="191167"/>
                    </a:cubicBezTo>
                    <a:close/>
                  </a:path>
                </a:pathLst>
              </a:custGeom>
              <a:grpFill/>
              <a:ln w="4352" cap="flat">
                <a:noFill/>
                <a:prstDash val="solid"/>
                <a:miter/>
              </a:ln>
            </p:spPr>
            <p:txBody>
              <a:bodyPr rtlCol="0" anchor="ctr"/>
              <a:lstStyle/>
              <a:p>
                <a:endParaRPr lang="en-US"/>
              </a:p>
            </p:txBody>
          </p:sp>
        </p:grpSp>
      </p:grpSp>
      <p:sp>
        <p:nvSpPr>
          <p:cNvPr id="72" name="TextBox 71">
            <a:extLst>
              <a:ext uri="{FF2B5EF4-FFF2-40B4-BE49-F238E27FC236}">
                <a16:creationId xmlns:a16="http://schemas.microsoft.com/office/drawing/2014/main" id="{B322B06C-7A49-4495-BE52-3663D7C35744}"/>
              </a:ext>
            </a:extLst>
          </p:cNvPr>
          <p:cNvSpPr txBox="1"/>
          <p:nvPr/>
        </p:nvSpPr>
        <p:spPr>
          <a:xfrm>
            <a:off x="6096000" y="2025509"/>
            <a:ext cx="5890592" cy="830997"/>
          </a:xfrm>
          <a:prstGeom prst="rect">
            <a:avLst/>
          </a:prstGeom>
          <a:noFill/>
        </p:spPr>
        <p:txBody>
          <a:bodyPr wrap="square" rtlCol="0" anchor="ctr">
            <a:spAutoFit/>
          </a:bodyPr>
          <a:lstStyle/>
          <a:p>
            <a:r>
              <a:rPr lang="en-GB" altLang="ko-KR" sz="2400">
                <a:solidFill>
                  <a:schemeClr val="tx1">
                    <a:lumMod val="75000"/>
                    <a:lumOff val="25000"/>
                  </a:schemeClr>
                </a:solidFill>
                <a:cs typeface="Arial" pitchFamily="34" charset="0"/>
              </a:rPr>
              <a:t>Fabrication d’un outil labo R&amp;D :</a:t>
            </a:r>
          </a:p>
          <a:p>
            <a:r>
              <a:rPr lang="en-GB" altLang="ko-KR" sz="2400">
                <a:solidFill>
                  <a:schemeClr val="tx1">
                    <a:lumMod val="75000"/>
                    <a:lumOff val="25000"/>
                  </a:schemeClr>
                </a:solidFill>
                <a:cs typeface="Arial" pitchFamily="34" charset="0"/>
              </a:rPr>
              <a:t>	Equipement de Tests vidéos</a:t>
            </a:r>
            <a:endParaRPr lang="ko-KR" altLang="en-US" sz="2400">
              <a:solidFill>
                <a:schemeClr val="tx1">
                  <a:lumMod val="75000"/>
                  <a:lumOff val="25000"/>
                </a:schemeClr>
              </a:solidFill>
              <a:cs typeface="Arial" pitchFamily="34" charset="0"/>
            </a:endParaRPr>
          </a:p>
        </p:txBody>
      </p:sp>
      <p:sp>
        <p:nvSpPr>
          <p:cNvPr id="3" name="TextBox 71">
            <a:extLst>
              <a:ext uri="{FF2B5EF4-FFF2-40B4-BE49-F238E27FC236}">
                <a16:creationId xmlns:a16="http://schemas.microsoft.com/office/drawing/2014/main" id="{22A1E1C7-75E0-490F-AD88-00ED45AA5DC2}"/>
              </a:ext>
            </a:extLst>
          </p:cNvPr>
          <p:cNvSpPr txBox="1"/>
          <p:nvPr/>
        </p:nvSpPr>
        <p:spPr>
          <a:xfrm>
            <a:off x="6035680" y="3286190"/>
            <a:ext cx="5890592" cy="1200329"/>
          </a:xfrm>
          <a:prstGeom prst="rect">
            <a:avLst/>
          </a:prstGeom>
          <a:noFill/>
        </p:spPr>
        <p:txBody>
          <a:bodyPr wrap="square" rtlCol="0" anchor="ctr">
            <a:spAutoFit/>
          </a:bodyPr>
          <a:lstStyle/>
          <a:p>
            <a:r>
              <a:rPr lang="en-GB" altLang="ko-KR" sz="2400">
                <a:solidFill>
                  <a:schemeClr val="tx1">
                    <a:lumMod val="75000"/>
                    <a:lumOff val="25000"/>
                  </a:schemeClr>
                </a:solidFill>
                <a:cs typeface="Arial" pitchFamily="34" charset="0"/>
              </a:rPr>
              <a:t>Objectif de l’outil:</a:t>
            </a:r>
          </a:p>
          <a:p>
            <a:r>
              <a:rPr lang="en-GB" altLang="ko-KR" sz="2400">
                <a:solidFill>
                  <a:schemeClr val="tx1">
                    <a:lumMod val="75000"/>
                    <a:lumOff val="25000"/>
                  </a:schemeClr>
                </a:solidFill>
                <a:cs typeface="Arial" pitchFamily="34" charset="0"/>
              </a:rPr>
              <a:t>	</a:t>
            </a:r>
            <a:r>
              <a:rPr lang="fr-FR" altLang="ko-KR" sz="2400">
                <a:solidFill>
                  <a:schemeClr val="tx1">
                    <a:lumMod val="75000"/>
                    <a:lumOff val="25000"/>
                  </a:schemeClr>
                </a:solidFill>
                <a:cs typeface="Arial" pitchFamily="34" charset="0"/>
              </a:rPr>
              <a:t>Test de Caméras et Test d’écrans</a:t>
            </a:r>
          </a:p>
          <a:p>
            <a:endParaRPr lang="ko-KR" altLang="en-US" sz="2400">
              <a:solidFill>
                <a:schemeClr val="tx1">
                  <a:lumMod val="75000"/>
                  <a:lumOff val="25000"/>
                </a:schemeClr>
              </a:solidFill>
              <a:cs typeface="Arial" pitchFamily="34" charset="0"/>
            </a:endParaRPr>
          </a:p>
        </p:txBody>
      </p:sp>
      <p:sp>
        <p:nvSpPr>
          <p:cNvPr id="56" name="TextBox 71">
            <a:extLst>
              <a:ext uri="{FF2B5EF4-FFF2-40B4-BE49-F238E27FC236}">
                <a16:creationId xmlns:a16="http://schemas.microsoft.com/office/drawing/2014/main" id="{561C8962-3A71-47BC-9214-6BA602F4CBAB}"/>
              </a:ext>
            </a:extLst>
          </p:cNvPr>
          <p:cNvSpPr txBox="1"/>
          <p:nvPr/>
        </p:nvSpPr>
        <p:spPr>
          <a:xfrm>
            <a:off x="6035680" y="4729786"/>
            <a:ext cx="5890592" cy="1200329"/>
          </a:xfrm>
          <a:prstGeom prst="rect">
            <a:avLst/>
          </a:prstGeom>
          <a:noFill/>
        </p:spPr>
        <p:txBody>
          <a:bodyPr wrap="square" rtlCol="0" anchor="ctr">
            <a:spAutoFit/>
          </a:bodyPr>
          <a:lstStyle/>
          <a:p>
            <a:r>
              <a:rPr lang="en-GB" altLang="ko-KR" sz="2400">
                <a:solidFill>
                  <a:schemeClr val="tx1">
                    <a:lumMod val="75000"/>
                    <a:lumOff val="25000"/>
                  </a:schemeClr>
                </a:solidFill>
                <a:cs typeface="Arial" pitchFamily="34" charset="0"/>
              </a:rPr>
              <a:t>Format de l’outil:</a:t>
            </a:r>
          </a:p>
          <a:p>
            <a:r>
              <a:rPr lang="en-GB" altLang="ko-KR" sz="2400">
                <a:solidFill>
                  <a:schemeClr val="tx1">
                    <a:lumMod val="75000"/>
                    <a:lumOff val="25000"/>
                  </a:schemeClr>
                </a:solidFill>
                <a:cs typeface="Arial" pitchFamily="34" charset="0"/>
              </a:rPr>
              <a:t>	</a:t>
            </a:r>
            <a:r>
              <a:rPr lang="fr-FR" altLang="ko-KR" sz="2400">
                <a:solidFill>
                  <a:schemeClr val="tx1">
                    <a:lumMod val="75000"/>
                    <a:lumOff val="25000"/>
                  </a:schemeClr>
                </a:solidFill>
                <a:cs typeface="Arial" pitchFamily="34" charset="0"/>
              </a:rPr>
              <a:t>Boitier équipé d’un écran tactile</a:t>
            </a:r>
          </a:p>
          <a:p>
            <a:endParaRPr lang="ko-KR" altLang="en-US" sz="2400">
              <a:solidFill>
                <a:schemeClr val="tx1">
                  <a:lumMod val="75000"/>
                  <a:lumOff val="25000"/>
                </a:schemeClr>
              </a:solidFill>
              <a:cs typeface="Arial" pitchFamily="34" charset="0"/>
            </a:endParaRPr>
          </a:p>
        </p:txBody>
      </p:sp>
      <p:grpSp>
        <p:nvGrpSpPr>
          <p:cNvPr id="60" name="Groupe 59">
            <a:extLst>
              <a:ext uri="{FF2B5EF4-FFF2-40B4-BE49-F238E27FC236}">
                <a16:creationId xmlns:a16="http://schemas.microsoft.com/office/drawing/2014/main" id="{10883B65-4CA0-48D7-9DFA-D6E8CA614014}"/>
              </a:ext>
            </a:extLst>
          </p:cNvPr>
          <p:cNvGrpSpPr/>
          <p:nvPr/>
        </p:nvGrpSpPr>
        <p:grpSpPr>
          <a:xfrm>
            <a:off x="11384107" y="6086304"/>
            <a:ext cx="512619" cy="526472"/>
            <a:chOff x="6491258" y="5109327"/>
            <a:chExt cx="958096" cy="958096"/>
          </a:xfrm>
        </p:grpSpPr>
        <p:sp>
          <p:nvSpPr>
            <p:cNvPr id="61" name="TextBox 34">
              <a:extLst>
                <a:ext uri="{FF2B5EF4-FFF2-40B4-BE49-F238E27FC236}">
                  <a16:creationId xmlns:a16="http://schemas.microsoft.com/office/drawing/2014/main" id="{8E1B28C6-8121-40D0-98D8-12F1E0804428}"/>
                </a:ext>
              </a:extLst>
            </p:cNvPr>
            <p:cNvSpPr txBox="1"/>
            <p:nvPr/>
          </p:nvSpPr>
          <p:spPr>
            <a:xfrm>
              <a:off x="6491258" y="5289231"/>
              <a:ext cx="958096" cy="616115"/>
            </a:xfrm>
            <a:prstGeom prst="rect">
              <a:avLst/>
            </a:prstGeom>
            <a:noFill/>
          </p:spPr>
          <p:txBody>
            <a:bodyPr wrap="square" lIns="108000" rIns="108000" rtlCol="0">
              <a:spAutoFit/>
            </a:bodyPr>
            <a:lstStyle/>
            <a:p>
              <a:pPr algn="ctr"/>
              <a:r>
                <a:rPr lang="en-US" altLang="ko-KR" sz="1600" b="1">
                  <a:cs typeface="Arial" pitchFamily="34" charset="0"/>
                </a:rPr>
                <a:t>05</a:t>
              </a:r>
              <a:endParaRPr lang="ko-KR" altLang="en-US" sz="1600" b="1">
                <a:cs typeface="Arial" pitchFamily="34" charset="0"/>
              </a:endParaRPr>
            </a:p>
          </p:txBody>
        </p:sp>
        <p:sp>
          <p:nvSpPr>
            <p:cNvPr id="62" name="Freeform: Shape 47">
              <a:extLst>
                <a:ext uri="{FF2B5EF4-FFF2-40B4-BE49-F238E27FC236}">
                  <a16:creationId xmlns:a16="http://schemas.microsoft.com/office/drawing/2014/main" id="{6C9CDB44-819C-4B2D-AD9C-7650B5F0C689}"/>
                </a:ext>
              </a:extLst>
            </p:cNvPr>
            <p:cNvSpPr/>
            <p:nvPr/>
          </p:nvSpPr>
          <p:spPr>
            <a:xfrm>
              <a:off x="6491258" y="5109327"/>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4"/>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201278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sz="4400"/>
              <a:t>Analyse du cahier des charges</a:t>
            </a:r>
          </a:p>
        </p:txBody>
      </p:sp>
      <p:cxnSp>
        <p:nvCxnSpPr>
          <p:cNvPr id="3" name="Elbow Connector 52">
            <a:extLst>
              <a:ext uri="{FF2B5EF4-FFF2-40B4-BE49-F238E27FC236}">
                <a16:creationId xmlns:a16="http://schemas.microsoft.com/office/drawing/2014/main" id="{22922380-F68C-42EA-9320-581311CF4D2E}"/>
              </a:ext>
            </a:extLst>
          </p:cNvPr>
          <p:cNvCxnSpPr>
            <a:cxnSpLocks/>
            <a:stCxn id="16" idx="0"/>
          </p:cNvCxnSpPr>
          <p:nvPr/>
        </p:nvCxnSpPr>
        <p:spPr>
          <a:xfrm rot="5400000" flipH="1" flipV="1">
            <a:off x="2676146" y="1898805"/>
            <a:ext cx="1408656" cy="3414827"/>
          </a:xfrm>
          <a:prstGeom prst="bentConnector2">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 name="Elbow Connector 56">
            <a:extLst>
              <a:ext uri="{FF2B5EF4-FFF2-40B4-BE49-F238E27FC236}">
                <a16:creationId xmlns:a16="http://schemas.microsoft.com/office/drawing/2014/main" id="{7CE3237D-F333-4F85-8377-DCFF6C6F671B}"/>
              </a:ext>
            </a:extLst>
          </p:cNvPr>
          <p:cNvCxnSpPr>
            <a:cxnSpLocks/>
            <a:stCxn id="10" idx="0"/>
          </p:cNvCxnSpPr>
          <p:nvPr/>
        </p:nvCxnSpPr>
        <p:spPr>
          <a:xfrm rot="16200000" flipV="1">
            <a:off x="8104506" y="1896112"/>
            <a:ext cx="1408656" cy="3420211"/>
          </a:xfrm>
          <a:prstGeom prst="bentConnector2">
            <a:avLst/>
          </a:prstGeom>
          <a:ln w="317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 name="Elbow Connector 61">
            <a:extLst>
              <a:ext uri="{FF2B5EF4-FFF2-40B4-BE49-F238E27FC236}">
                <a16:creationId xmlns:a16="http://schemas.microsoft.com/office/drawing/2014/main" id="{3964E84F-48C6-4563-94B5-82F7951F6070}"/>
              </a:ext>
            </a:extLst>
          </p:cNvPr>
          <p:cNvCxnSpPr>
            <a:cxnSpLocks/>
            <a:stCxn id="9" idx="0"/>
          </p:cNvCxnSpPr>
          <p:nvPr/>
        </p:nvCxnSpPr>
        <p:spPr>
          <a:xfrm rot="16200000" flipV="1">
            <a:off x="7385008" y="3388083"/>
            <a:ext cx="713582" cy="1131343"/>
          </a:xfrm>
          <a:prstGeom prst="bentConnector2">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 name="Elbow Connector 71">
            <a:extLst>
              <a:ext uri="{FF2B5EF4-FFF2-40B4-BE49-F238E27FC236}">
                <a16:creationId xmlns:a16="http://schemas.microsoft.com/office/drawing/2014/main" id="{FB99DAE7-FE22-4972-99C3-F8C6388E22C1}"/>
              </a:ext>
            </a:extLst>
          </p:cNvPr>
          <p:cNvCxnSpPr>
            <a:stCxn id="14" idx="0"/>
          </p:cNvCxnSpPr>
          <p:nvPr/>
        </p:nvCxnSpPr>
        <p:spPr>
          <a:xfrm rot="5400000" flipH="1" flipV="1">
            <a:off x="4134045" y="3356702"/>
            <a:ext cx="704328" cy="1203358"/>
          </a:xfrm>
          <a:prstGeom prst="bentConnector2">
            <a:avLst/>
          </a:prstGeom>
          <a:ln w="317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51D722E-EA65-4FEB-A0A1-5BCAF1BDD1F0}"/>
              </a:ext>
            </a:extLst>
          </p:cNvPr>
          <p:cNvCxnSpPr>
            <a:stCxn id="8" idx="0"/>
          </p:cNvCxnSpPr>
          <p:nvPr/>
        </p:nvCxnSpPr>
        <p:spPr>
          <a:xfrm flipH="1" flipV="1">
            <a:off x="6090616" y="3932040"/>
            <a:ext cx="5384" cy="378506"/>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064D5C9-01D1-4903-88E7-4115BC15D10D}"/>
              </a:ext>
            </a:extLst>
          </p:cNvPr>
          <p:cNvSpPr/>
          <p:nvPr/>
        </p:nvSpPr>
        <p:spPr>
          <a:xfrm>
            <a:off x="5750828" y="4310546"/>
            <a:ext cx="690346" cy="6903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Rectangle 8">
            <a:extLst>
              <a:ext uri="{FF2B5EF4-FFF2-40B4-BE49-F238E27FC236}">
                <a16:creationId xmlns:a16="http://schemas.microsoft.com/office/drawing/2014/main" id="{CD72D840-8750-45F8-AA54-5FC8C44AEAEC}"/>
              </a:ext>
            </a:extLst>
          </p:cNvPr>
          <p:cNvSpPr/>
          <p:nvPr/>
        </p:nvSpPr>
        <p:spPr>
          <a:xfrm>
            <a:off x="7962298" y="4310546"/>
            <a:ext cx="690346" cy="6903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ectangle 9">
            <a:extLst>
              <a:ext uri="{FF2B5EF4-FFF2-40B4-BE49-F238E27FC236}">
                <a16:creationId xmlns:a16="http://schemas.microsoft.com/office/drawing/2014/main" id="{0C4D51CD-3382-41C1-A9E8-9FB178638C4E}"/>
              </a:ext>
            </a:extLst>
          </p:cNvPr>
          <p:cNvSpPr/>
          <p:nvPr/>
        </p:nvSpPr>
        <p:spPr>
          <a:xfrm>
            <a:off x="10173766" y="4310546"/>
            <a:ext cx="690346" cy="69034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Rectangle 13">
            <a:extLst>
              <a:ext uri="{FF2B5EF4-FFF2-40B4-BE49-F238E27FC236}">
                <a16:creationId xmlns:a16="http://schemas.microsoft.com/office/drawing/2014/main" id="{0C9851E7-2A62-4B2D-87E8-59284581CBF4}"/>
              </a:ext>
            </a:extLst>
          </p:cNvPr>
          <p:cNvSpPr/>
          <p:nvPr/>
        </p:nvSpPr>
        <p:spPr>
          <a:xfrm>
            <a:off x="3539358" y="4310546"/>
            <a:ext cx="690346" cy="6903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Rectangle 15">
            <a:extLst>
              <a:ext uri="{FF2B5EF4-FFF2-40B4-BE49-F238E27FC236}">
                <a16:creationId xmlns:a16="http://schemas.microsoft.com/office/drawing/2014/main" id="{ACC32A4D-93A3-48AC-81EB-74797F6A6CA1}"/>
              </a:ext>
            </a:extLst>
          </p:cNvPr>
          <p:cNvSpPr/>
          <p:nvPr/>
        </p:nvSpPr>
        <p:spPr>
          <a:xfrm>
            <a:off x="1327888" y="4310546"/>
            <a:ext cx="690346" cy="69034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TextBox 19">
            <a:extLst>
              <a:ext uri="{FF2B5EF4-FFF2-40B4-BE49-F238E27FC236}">
                <a16:creationId xmlns:a16="http://schemas.microsoft.com/office/drawing/2014/main" id="{A3365983-A786-48F5-9DC2-39C662708E2A}"/>
              </a:ext>
            </a:extLst>
          </p:cNvPr>
          <p:cNvSpPr txBox="1"/>
          <p:nvPr/>
        </p:nvSpPr>
        <p:spPr>
          <a:xfrm>
            <a:off x="2906413" y="5192862"/>
            <a:ext cx="1956232" cy="276999"/>
          </a:xfrm>
          <a:prstGeom prst="rect">
            <a:avLst/>
          </a:prstGeom>
          <a:noFill/>
        </p:spPr>
        <p:txBody>
          <a:bodyPr wrap="square" rtlCol="0">
            <a:spAutoFit/>
          </a:bodyPr>
          <a:lstStyle/>
          <a:p>
            <a:pPr algn="ctr"/>
            <a:r>
              <a:rPr lang="en-US" altLang="ko-KR" sz="1200" b="1">
                <a:solidFill>
                  <a:schemeClr val="tx1">
                    <a:lumMod val="75000"/>
                    <a:lumOff val="25000"/>
                  </a:schemeClr>
                </a:solidFill>
                <a:latin typeface="Arial" pitchFamily="34" charset="0"/>
                <a:cs typeface="Arial" pitchFamily="34" charset="0"/>
              </a:rPr>
              <a:t>Table des besoins</a:t>
            </a:r>
            <a:endParaRPr lang="ko-KR" altLang="en-US" sz="1200" b="1">
              <a:solidFill>
                <a:schemeClr val="tx1">
                  <a:lumMod val="75000"/>
                  <a:lumOff val="25000"/>
                </a:schemeClr>
              </a:solidFill>
              <a:latin typeface="Arial" pitchFamily="34" charset="0"/>
              <a:cs typeface="Arial" pitchFamily="34" charset="0"/>
            </a:endParaRPr>
          </a:p>
        </p:txBody>
      </p:sp>
      <p:sp>
        <p:nvSpPr>
          <p:cNvPr id="23" name="TextBox 22">
            <a:extLst>
              <a:ext uri="{FF2B5EF4-FFF2-40B4-BE49-F238E27FC236}">
                <a16:creationId xmlns:a16="http://schemas.microsoft.com/office/drawing/2014/main" id="{6C172D78-D692-4376-8A3A-F0A0D0936506}"/>
              </a:ext>
            </a:extLst>
          </p:cNvPr>
          <p:cNvSpPr txBox="1"/>
          <p:nvPr/>
        </p:nvSpPr>
        <p:spPr>
          <a:xfrm>
            <a:off x="9540824" y="5192862"/>
            <a:ext cx="1956232" cy="461665"/>
          </a:xfrm>
          <a:prstGeom prst="rect">
            <a:avLst/>
          </a:prstGeom>
          <a:noFill/>
        </p:spPr>
        <p:txBody>
          <a:bodyPr wrap="square" rtlCol="0">
            <a:spAutoFit/>
          </a:bodyPr>
          <a:lstStyle/>
          <a:p>
            <a:pPr algn="ctr"/>
            <a:r>
              <a:rPr lang="en-US" altLang="ko-KR" sz="1200" b="1">
                <a:solidFill>
                  <a:schemeClr val="tx1">
                    <a:lumMod val="75000"/>
                    <a:lumOff val="25000"/>
                  </a:schemeClr>
                </a:solidFill>
                <a:latin typeface="Arial" pitchFamily="34" charset="0"/>
                <a:cs typeface="Arial" pitchFamily="34" charset="0"/>
              </a:rPr>
              <a:t>Diagrammes de séquence</a:t>
            </a:r>
            <a:endParaRPr lang="ko-KR" altLang="en-US" sz="1200" b="1">
              <a:solidFill>
                <a:schemeClr val="tx1">
                  <a:lumMod val="75000"/>
                  <a:lumOff val="25000"/>
                </a:schemeClr>
              </a:solidFill>
              <a:latin typeface="Arial" pitchFamily="34" charset="0"/>
              <a:cs typeface="Arial" pitchFamily="34" charset="0"/>
            </a:endParaRPr>
          </a:p>
        </p:txBody>
      </p:sp>
      <p:sp>
        <p:nvSpPr>
          <p:cNvPr id="26" name="TextBox 25">
            <a:extLst>
              <a:ext uri="{FF2B5EF4-FFF2-40B4-BE49-F238E27FC236}">
                <a16:creationId xmlns:a16="http://schemas.microsoft.com/office/drawing/2014/main" id="{D163C509-7A28-4E2F-B755-C250C302E0B7}"/>
              </a:ext>
            </a:extLst>
          </p:cNvPr>
          <p:cNvSpPr txBox="1"/>
          <p:nvPr/>
        </p:nvSpPr>
        <p:spPr>
          <a:xfrm>
            <a:off x="694945" y="5192862"/>
            <a:ext cx="1956232" cy="276999"/>
          </a:xfrm>
          <a:prstGeom prst="rect">
            <a:avLst/>
          </a:prstGeom>
          <a:noFill/>
        </p:spPr>
        <p:txBody>
          <a:bodyPr wrap="square" rtlCol="0">
            <a:spAutoFit/>
          </a:bodyPr>
          <a:lstStyle/>
          <a:p>
            <a:pPr algn="ctr"/>
            <a:r>
              <a:rPr lang="fr-FR" altLang="ko-KR" sz="1200" b="1">
                <a:solidFill>
                  <a:schemeClr val="tx1">
                    <a:lumMod val="75000"/>
                    <a:lumOff val="25000"/>
                  </a:schemeClr>
                </a:solidFill>
                <a:latin typeface="Arial" pitchFamily="34" charset="0"/>
                <a:cs typeface="Arial" pitchFamily="34" charset="0"/>
              </a:rPr>
              <a:t>Diagramme des besoins</a:t>
            </a:r>
          </a:p>
        </p:txBody>
      </p:sp>
      <p:sp>
        <p:nvSpPr>
          <p:cNvPr id="29" name="TextBox 28">
            <a:extLst>
              <a:ext uri="{FF2B5EF4-FFF2-40B4-BE49-F238E27FC236}">
                <a16:creationId xmlns:a16="http://schemas.microsoft.com/office/drawing/2014/main" id="{A703503B-F330-42D4-A2F2-EDC63797B0B6}"/>
              </a:ext>
            </a:extLst>
          </p:cNvPr>
          <p:cNvSpPr txBox="1"/>
          <p:nvPr/>
        </p:nvSpPr>
        <p:spPr>
          <a:xfrm>
            <a:off x="5117883" y="5192862"/>
            <a:ext cx="1956232" cy="276999"/>
          </a:xfrm>
          <a:prstGeom prst="rect">
            <a:avLst/>
          </a:prstGeom>
          <a:noFill/>
        </p:spPr>
        <p:txBody>
          <a:bodyPr wrap="square" rtlCol="0">
            <a:spAutoFit/>
          </a:bodyPr>
          <a:lstStyle/>
          <a:p>
            <a:pPr algn="ctr"/>
            <a:r>
              <a:rPr lang="en-US" altLang="ko-KR" sz="1200" b="1">
                <a:solidFill>
                  <a:schemeClr val="tx1">
                    <a:lumMod val="75000"/>
                    <a:lumOff val="25000"/>
                  </a:schemeClr>
                </a:solidFill>
                <a:latin typeface="Arial" pitchFamily="34" charset="0"/>
                <a:cs typeface="Arial" pitchFamily="34" charset="0"/>
              </a:rPr>
              <a:t>Diagramme de contexte</a:t>
            </a:r>
            <a:endParaRPr lang="ko-KR" altLang="en-US" sz="1200" b="1">
              <a:solidFill>
                <a:schemeClr val="tx1">
                  <a:lumMod val="75000"/>
                  <a:lumOff val="25000"/>
                </a:schemeClr>
              </a:solidFill>
              <a:latin typeface="Arial" pitchFamily="34" charset="0"/>
              <a:cs typeface="Arial" pitchFamily="34" charset="0"/>
            </a:endParaRPr>
          </a:p>
        </p:txBody>
      </p:sp>
      <p:sp>
        <p:nvSpPr>
          <p:cNvPr id="32" name="TextBox 31">
            <a:extLst>
              <a:ext uri="{FF2B5EF4-FFF2-40B4-BE49-F238E27FC236}">
                <a16:creationId xmlns:a16="http://schemas.microsoft.com/office/drawing/2014/main" id="{EE5E6E71-4B56-4692-9338-75D995E79AD3}"/>
              </a:ext>
            </a:extLst>
          </p:cNvPr>
          <p:cNvSpPr txBox="1"/>
          <p:nvPr/>
        </p:nvSpPr>
        <p:spPr>
          <a:xfrm>
            <a:off x="7329353" y="5192862"/>
            <a:ext cx="1956232" cy="461665"/>
          </a:xfrm>
          <a:prstGeom prst="rect">
            <a:avLst/>
          </a:prstGeom>
          <a:noFill/>
        </p:spPr>
        <p:txBody>
          <a:bodyPr wrap="square" rtlCol="0">
            <a:spAutoFit/>
          </a:bodyPr>
          <a:lstStyle/>
          <a:p>
            <a:pPr algn="ctr"/>
            <a:r>
              <a:rPr lang="en-US" altLang="ko-KR" sz="1200" b="1">
                <a:solidFill>
                  <a:schemeClr val="tx1">
                    <a:lumMod val="75000"/>
                    <a:lumOff val="25000"/>
                  </a:schemeClr>
                </a:solidFill>
                <a:latin typeface="Arial" pitchFamily="34" charset="0"/>
                <a:cs typeface="Arial" pitchFamily="34" charset="0"/>
              </a:rPr>
              <a:t>Diagramme des cas d’utilisation</a:t>
            </a:r>
            <a:endParaRPr lang="ko-KR" altLang="en-US" sz="1200" b="1">
              <a:solidFill>
                <a:schemeClr val="tx1">
                  <a:lumMod val="75000"/>
                  <a:lumOff val="25000"/>
                </a:schemeClr>
              </a:solidFill>
              <a:latin typeface="Arial" pitchFamily="34" charset="0"/>
              <a:cs typeface="Arial" pitchFamily="34" charset="0"/>
            </a:endParaRPr>
          </a:p>
        </p:txBody>
      </p:sp>
      <p:grpSp>
        <p:nvGrpSpPr>
          <p:cNvPr id="33" name="Graphic 175">
            <a:extLst>
              <a:ext uri="{FF2B5EF4-FFF2-40B4-BE49-F238E27FC236}">
                <a16:creationId xmlns:a16="http://schemas.microsoft.com/office/drawing/2014/main" id="{2DED12EF-3941-44D5-94EF-BFC5E724C0DB}"/>
              </a:ext>
            </a:extLst>
          </p:cNvPr>
          <p:cNvGrpSpPr/>
          <p:nvPr/>
        </p:nvGrpSpPr>
        <p:grpSpPr>
          <a:xfrm>
            <a:off x="4739617" y="1564934"/>
            <a:ext cx="2436510" cy="2481940"/>
            <a:chOff x="2729766" y="0"/>
            <a:chExt cx="6732468" cy="6858000"/>
          </a:xfrm>
          <a:solidFill>
            <a:schemeClr val="accent4"/>
          </a:solidFill>
        </p:grpSpPr>
        <p:sp>
          <p:nvSpPr>
            <p:cNvPr id="34" name="Freeform: Shape 33">
              <a:extLst>
                <a:ext uri="{FF2B5EF4-FFF2-40B4-BE49-F238E27FC236}">
                  <a16:creationId xmlns:a16="http://schemas.microsoft.com/office/drawing/2014/main" id="{75907EE0-74CD-496B-878D-F8095029E03D}"/>
                </a:ext>
              </a:extLst>
            </p:cNvPr>
            <p:cNvSpPr/>
            <p:nvPr/>
          </p:nvSpPr>
          <p:spPr>
            <a:xfrm>
              <a:off x="4798397" y="2642113"/>
              <a:ext cx="3409179" cy="1725071"/>
            </a:xfrm>
            <a:custGeom>
              <a:avLst/>
              <a:gdLst>
                <a:gd name="connsiteX0" fmla="*/ 0 w 3409179"/>
                <a:gd name="connsiteY0" fmla="*/ 0 h 1725071"/>
                <a:gd name="connsiteX1" fmla="*/ 3409179 w 3409179"/>
                <a:gd name="connsiteY1" fmla="*/ 0 h 1725071"/>
                <a:gd name="connsiteX2" fmla="*/ 3409179 w 3409179"/>
                <a:gd name="connsiteY2" fmla="*/ 1725071 h 1725071"/>
                <a:gd name="connsiteX3" fmla="*/ 0 w 3409179"/>
                <a:gd name="connsiteY3" fmla="*/ 1725071 h 1725071"/>
              </a:gdLst>
              <a:ahLst/>
              <a:cxnLst>
                <a:cxn ang="0">
                  <a:pos x="connsiteX0" y="connsiteY0"/>
                </a:cxn>
                <a:cxn ang="0">
                  <a:pos x="connsiteX1" y="connsiteY1"/>
                </a:cxn>
                <a:cxn ang="0">
                  <a:pos x="connsiteX2" y="connsiteY2"/>
                </a:cxn>
                <a:cxn ang="0">
                  <a:pos x="connsiteX3" y="connsiteY3"/>
                </a:cxn>
              </a:cxnLst>
              <a:rect l="l" t="t" r="r" b="b"/>
              <a:pathLst>
                <a:path w="3409179" h="1725071">
                  <a:moveTo>
                    <a:pt x="0" y="0"/>
                  </a:moveTo>
                  <a:lnTo>
                    <a:pt x="3409179" y="0"/>
                  </a:lnTo>
                  <a:lnTo>
                    <a:pt x="3409179" y="1725071"/>
                  </a:lnTo>
                  <a:lnTo>
                    <a:pt x="0" y="1725071"/>
                  </a:lnTo>
                  <a:close/>
                </a:path>
              </a:pathLst>
            </a:custGeom>
            <a:solidFill>
              <a:schemeClr val="accent6"/>
            </a:solidFill>
            <a:ln w="6599" cap="flat">
              <a:noFill/>
              <a:prstDash val="solid"/>
              <a:miter/>
            </a:ln>
          </p:spPr>
          <p:txBody>
            <a:bodyPr rtlCol="0" anchor="ctr"/>
            <a:lstStyle/>
            <a:p>
              <a:endParaRPr lang="en-US"/>
            </a:p>
          </p:txBody>
        </p:sp>
        <p:grpSp>
          <p:nvGrpSpPr>
            <p:cNvPr id="35" name="Graphic 175">
              <a:extLst>
                <a:ext uri="{FF2B5EF4-FFF2-40B4-BE49-F238E27FC236}">
                  <a16:creationId xmlns:a16="http://schemas.microsoft.com/office/drawing/2014/main" id="{820D983C-FDBB-4FEE-8F8A-C723E1B564A7}"/>
                </a:ext>
              </a:extLst>
            </p:cNvPr>
            <p:cNvGrpSpPr/>
            <p:nvPr/>
          </p:nvGrpSpPr>
          <p:grpSpPr>
            <a:xfrm>
              <a:off x="2729515" y="94"/>
              <a:ext cx="6734700" cy="6857244"/>
              <a:chOff x="2729515" y="94"/>
              <a:chExt cx="6734700" cy="6857244"/>
            </a:xfrm>
            <a:grpFill/>
          </p:grpSpPr>
          <p:sp>
            <p:nvSpPr>
              <p:cNvPr id="36" name="Freeform: Shape 35">
                <a:extLst>
                  <a:ext uri="{FF2B5EF4-FFF2-40B4-BE49-F238E27FC236}">
                    <a16:creationId xmlns:a16="http://schemas.microsoft.com/office/drawing/2014/main" id="{8991B48F-870D-474F-ABCE-22F7E42C92A0}"/>
                  </a:ext>
                </a:extLst>
              </p:cNvPr>
              <p:cNvSpPr/>
              <p:nvPr/>
            </p:nvSpPr>
            <p:spPr>
              <a:xfrm>
                <a:off x="5552518" y="4176739"/>
                <a:ext cx="1022414" cy="2680599"/>
              </a:xfrm>
              <a:custGeom>
                <a:avLst/>
                <a:gdLst>
                  <a:gd name="connsiteX0" fmla="*/ 985486 w 1022414"/>
                  <a:gd name="connsiteY0" fmla="*/ 1487 h 2680599"/>
                  <a:gd name="connsiteX1" fmla="*/ 822295 w 1022414"/>
                  <a:gd name="connsiteY1" fmla="*/ 1487 h 2680599"/>
                  <a:gd name="connsiteX2" fmla="*/ 787278 w 1022414"/>
                  <a:gd name="connsiteY2" fmla="*/ 37164 h 2680599"/>
                  <a:gd name="connsiteX3" fmla="*/ 787278 w 1022414"/>
                  <a:gd name="connsiteY3" fmla="*/ 160053 h 2680599"/>
                  <a:gd name="connsiteX4" fmla="*/ 799170 w 1022414"/>
                  <a:gd name="connsiteY4" fmla="*/ 191766 h 2680599"/>
                  <a:gd name="connsiteX5" fmla="*/ 799831 w 1022414"/>
                  <a:gd name="connsiteY5" fmla="*/ 312013 h 2680599"/>
                  <a:gd name="connsiteX6" fmla="*/ 853347 w 1022414"/>
                  <a:gd name="connsiteY6" fmla="*/ 364207 h 2680599"/>
                  <a:gd name="connsiteX7" fmla="*/ 887043 w 1022414"/>
                  <a:gd name="connsiteY7" fmla="*/ 397903 h 2680599"/>
                  <a:gd name="connsiteX8" fmla="*/ 886382 w 1022414"/>
                  <a:gd name="connsiteY8" fmla="*/ 2472481 h 2680599"/>
                  <a:gd name="connsiteX9" fmla="*/ 841455 w 1022414"/>
                  <a:gd name="connsiteY9" fmla="*/ 2516087 h 2680599"/>
                  <a:gd name="connsiteX10" fmla="*/ 190672 w 1022414"/>
                  <a:gd name="connsiteY10" fmla="*/ 2516087 h 2680599"/>
                  <a:gd name="connsiteX11" fmla="*/ 151691 w 1022414"/>
                  <a:gd name="connsiteY11" fmla="*/ 2503533 h 2680599"/>
                  <a:gd name="connsiteX12" fmla="*/ 52587 w 1022414"/>
                  <a:gd name="connsiteY12" fmla="*/ 2494284 h 2680599"/>
                  <a:gd name="connsiteX13" fmla="*/ 392 w 1022414"/>
                  <a:gd name="connsiteY13" fmla="*/ 2574889 h 2680599"/>
                  <a:gd name="connsiteX14" fmla="*/ 65801 w 1022414"/>
                  <a:gd name="connsiteY14" fmla="*/ 2680600 h 2680599"/>
                  <a:gd name="connsiteX15" fmla="*/ 119317 w 1022414"/>
                  <a:gd name="connsiteY15" fmla="*/ 2680600 h 2680599"/>
                  <a:gd name="connsiteX16" fmla="*/ 184725 w 1022414"/>
                  <a:gd name="connsiteY16" fmla="*/ 2612548 h 2680599"/>
                  <a:gd name="connsiteX17" fmla="*/ 216439 w 1022414"/>
                  <a:gd name="connsiteY17" fmla="*/ 2588103 h 2680599"/>
                  <a:gd name="connsiteX18" fmla="*/ 832205 w 1022414"/>
                  <a:gd name="connsiteY18" fmla="*/ 2589424 h 2680599"/>
                  <a:gd name="connsiteX19" fmla="*/ 934613 w 1022414"/>
                  <a:gd name="connsiteY19" fmla="*/ 2551764 h 2680599"/>
                  <a:gd name="connsiteX20" fmla="*/ 959058 w 1022414"/>
                  <a:gd name="connsiteY20" fmla="*/ 2497587 h 2680599"/>
                  <a:gd name="connsiteX21" fmla="*/ 958397 w 1022414"/>
                  <a:gd name="connsiteY21" fmla="*/ 395921 h 2680599"/>
                  <a:gd name="connsiteX22" fmla="*/ 987468 w 1022414"/>
                  <a:gd name="connsiteY22" fmla="*/ 364207 h 2680599"/>
                  <a:gd name="connsiteX23" fmla="*/ 1009271 w 1022414"/>
                  <a:gd name="connsiteY23" fmla="*/ 341083 h 2680599"/>
                  <a:gd name="connsiteX24" fmla="*/ 1009271 w 1022414"/>
                  <a:gd name="connsiteY24" fmla="*/ 191106 h 2680599"/>
                  <a:gd name="connsiteX25" fmla="*/ 1021163 w 1022414"/>
                  <a:gd name="connsiteY25" fmla="*/ 162035 h 2680599"/>
                  <a:gd name="connsiteX26" fmla="*/ 1021163 w 1022414"/>
                  <a:gd name="connsiteY26" fmla="*/ 33861 h 2680599"/>
                  <a:gd name="connsiteX27" fmla="*/ 985486 w 1022414"/>
                  <a:gd name="connsiteY27" fmla="*/ 1487 h 268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22414" h="2680599">
                    <a:moveTo>
                      <a:pt x="985486" y="1487"/>
                    </a:moveTo>
                    <a:cubicBezTo>
                      <a:pt x="931309" y="-496"/>
                      <a:pt x="876472" y="-496"/>
                      <a:pt x="822295" y="1487"/>
                    </a:cubicBezTo>
                    <a:cubicBezTo>
                      <a:pt x="793885" y="2808"/>
                      <a:pt x="787939" y="8754"/>
                      <a:pt x="787278" y="37164"/>
                    </a:cubicBezTo>
                    <a:cubicBezTo>
                      <a:pt x="785296" y="78127"/>
                      <a:pt x="785957" y="119090"/>
                      <a:pt x="787278" y="160053"/>
                    </a:cubicBezTo>
                    <a:cubicBezTo>
                      <a:pt x="787278" y="171946"/>
                      <a:pt x="790582" y="182517"/>
                      <a:pt x="799170" y="191766"/>
                    </a:cubicBezTo>
                    <a:cubicBezTo>
                      <a:pt x="799170" y="232069"/>
                      <a:pt x="799831" y="272371"/>
                      <a:pt x="799831" y="312013"/>
                    </a:cubicBezTo>
                    <a:cubicBezTo>
                      <a:pt x="799831" y="364868"/>
                      <a:pt x="799831" y="366189"/>
                      <a:pt x="853347" y="364207"/>
                    </a:cubicBezTo>
                    <a:cubicBezTo>
                      <a:pt x="879775" y="362886"/>
                      <a:pt x="887043" y="370154"/>
                      <a:pt x="887043" y="397903"/>
                    </a:cubicBezTo>
                    <a:cubicBezTo>
                      <a:pt x="886382" y="1089649"/>
                      <a:pt x="886382" y="1780735"/>
                      <a:pt x="886382" y="2472481"/>
                    </a:cubicBezTo>
                    <a:cubicBezTo>
                      <a:pt x="886382" y="2511462"/>
                      <a:pt x="881757" y="2516087"/>
                      <a:pt x="841455" y="2516087"/>
                    </a:cubicBezTo>
                    <a:cubicBezTo>
                      <a:pt x="624747" y="2516087"/>
                      <a:pt x="408040" y="2516087"/>
                      <a:pt x="190672" y="2516087"/>
                    </a:cubicBezTo>
                    <a:cubicBezTo>
                      <a:pt x="176136" y="2516087"/>
                      <a:pt x="164244" y="2513444"/>
                      <a:pt x="151691" y="2503533"/>
                    </a:cubicBezTo>
                    <a:cubicBezTo>
                      <a:pt x="121299" y="2481070"/>
                      <a:pt x="86943" y="2479088"/>
                      <a:pt x="52587" y="2494284"/>
                    </a:cubicBezTo>
                    <a:cubicBezTo>
                      <a:pt x="18231" y="2509480"/>
                      <a:pt x="3035" y="2538551"/>
                      <a:pt x="392" y="2574889"/>
                    </a:cubicBezTo>
                    <a:cubicBezTo>
                      <a:pt x="-3572" y="2626422"/>
                      <a:pt x="22855" y="2658796"/>
                      <a:pt x="65801" y="2680600"/>
                    </a:cubicBezTo>
                    <a:cubicBezTo>
                      <a:pt x="83639" y="2680600"/>
                      <a:pt x="101478" y="2680600"/>
                      <a:pt x="119317" y="2680600"/>
                    </a:cubicBezTo>
                    <a:cubicBezTo>
                      <a:pt x="150369" y="2666725"/>
                      <a:pt x="178118" y="2648225"/>
                      <a:pt x="184725" y="2612548"/>
                    </a:cubicBezTo>
                    <a:cubicBezTo>
                      <a:pt x="188689" y="2592067"/>
                      <a:pt x="197939" y="2588103"/>
                      <a:pt x="216439" y="2588103"/>
                    </a:cubicBezTo>
                    <a:cubicBezTo>
                      <a:pt x="421914" y="2588763"/>
                      <a:pt x="626729" y="2587442"/>
                      <a:pt x="832205" y="2589424"/>
                    </a:cubicBezTo>
                    <a:cubicBezTo>
                      <a:pt x="873829" y="2590084"/>
                      <a:pt x="904881" y="2579513"/>
                      <a:pt x="934613" y="2551764"/>
                    </a:cubicBezTo>
                    <a:cubicBezTo>
                      <a:pt x="951130" y="2535908"/>
                      <a:pt x="959058" y="2520712"/>
                      <a:pt x="959058" y="2497587"/>
                    </a:cubicBezTo>
                    <a:cubicBezTo>
                      <a:pt x="958397" y="1797252"/>
                      <a:pt x="958397" y="1096917"/>
                      <a:pt x="958397" y="395921"/>
                    </a:cubicBezTo>
                    <a:cubicBezTo>
                      <a:pt x="958397" y="374118"/>
                      <a:pt x="960379" y="358922"/>
                      <a:pt x="987468" y="364207"/>
                    </a:cubicBezTo>
                    <a:cubicBezTo>
                      <a:pt x="1005968" y="367511"/>
                      <a:pt x="1009271" y="357600"/>
                      <a:pt x="1009271" y="341083"/>
                    </a:cubicBezTo>
                    <a:cubicBezTo>
                      <a:pt x="1008610" y="290871"/>
                      <a:pt x="1009271" y="241319"/>
                      <a:pt x="1009271" y="191106"/>
                    </a:cubicBezTo>
                    <a:cubicBezTo>
                      <a:pt x="1016538" y="182517"/>
                      <a:pt x="1020503" y="173267"/>
                      <a:pt x="1021163" y="162035"/>
                    </a:cubicBezTo>
                    <a:cubicBezTo>
                      <a:pt x="1022485" y="119090"/>
                      <a:pt x="1023145" y="76145"/>
                      <a:pt x="1021163" y="33861"/>
                    </a:cubicBezTo>
                    <a:cubicBezTo>
                      <a:pt x="1019181" y="8094"/>
                      <a:pt x="1012574" y="2147"/>
                      <a:pt x="985486" y="1487"/>
                    </a:cubicBezTo>
                    <a:close/>
                  </a:path>
                </a:pathLst>
              </a:custGeom>
              <a:grpFill/>
              <a:ln w="6599"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A65E7C69-65C9-422A-BF93-2DA7224CDD40}"/>
                  </a:ext>
                </a:extLst>
              </p:cNvPr>
              <p:cNvSpPr/>
              <p:nvPr/>
            </p:nvSpPr>
            <p:spPr>
              <a:xfrm>
                <a:off x="8052384" y="3197426"/>
                <a:ext cx="1411831" cy="236127"/>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EC6CE26-AF6A-49DA-8D3A-C727E7776DA9}"/>
                  </a:ext>
                </a:extLst>
              </p:cNvPr>
              <p:cNvSpPr/>
              <p:nvPr/>
            </p:nvSpPr>
            <p:spPr>
              <a:xfrm>
                <a:off x="2729515" y="2321991"/>
                <a:ext cx="2214270" cy="1321734"/>
              </a:xfrm>
              <a:custGeom>
                <a:avLst/>
                <a:gdLst>
                  <a:gd name="connsiteX0" fmla="*/ 1864067 w 2214270"/>
                  <a:gd name="connsiteY0" fmla="*/ 1293985 h 1321734"/>
                  <a:gd name="connsiteX1" fmla="*/ 1891816 w 2214270"/>
                  <a:gd name="connsiteY1" fmla="*/ 1319752 h 1321734"/>
                  <a:gd name="connsiteX2" fmla="*/ 2041794 w 2214270"/>
                  <a:gd name="connsiteY2" fmla="*/ 1321734 h 1321734"/>
                  <a:gd name="connsiteX3" fmla="*/ 2185825 w 2214270"/>
                  <a:gd name="connsiteY3" fmla="*/ 1321074 h 1321734"/>
                  <a:gd name="connsiteX4" fmla="*/ 2214235 w 2214270"/>
                  <a:gd name="connsiteY4" fmla="*/ 1292663 h 1321734"/>
                  <a:gd name="connsiteX5" fmla="*/ 2214235 w 2214270"/>
                  <a:gd name="connsiteY5" fmla="*/ 1135418 h 1321734"/>
                  <a:gd name="connsiteX6" fmla="*/ 2185825 w 2214270"/>
                  <a:gd name="connsiteY6" fmla="*/ 1107009 h 1321734"/>
                  <a:gd name="connsiteX7" fmla="*/ 2041794 w 2214270"/>
                  <a:gd name="connsiteY7" fmla="*/ 1106348 h 1321734"/>
                  <a:gd name="connsiteX8" fmla="*/ 1908334 w 2214270"/>
                  <a:gd name="connsiteY8" fmla="*/ 1108330 h 1321734"/>
                  <a:gd name="connsiteX9" fmla="*/ 1866049 w 2214270"/>
                  <a:gd name="connsiteY9" fmla="*/ 1150614 h 1321734"/>
                  <a:gd name="connsiteX10" fmla="*/ 1834336 w 2214270"/>
                  <a:gd name="connsiteY10" fmla="*/ 1183649 h 1321734"/>
                  <a:gd name="connsiteX11" fmla="*/ 170710 w 2214270"/>
                  <a:gd name="connsiteY11" fmla="*/ 1183649 h 1321734"/>
                  <a:gd name="connsiteX12" fmla="*/ 139657 w 2214270"/>
                  <a:gd name="connsiteY12" fmla="*/ 1153257 h 1321734"/>
                  <a:gd name="connsiteX13" fmla="*/ 139657 w 2214270"/>
                  <a:gd name="connsiteY13" fmla="*/ 213090 h 1321734"/>
                  <a:gd name="connsiteX14" fmla="*/ 157496 w 2214270"/>
                  <a:gd name="connsiteY14" fmla="*/ 172127 h 1321734"/>
                  <a:gd name="connsiteX15" fmla="*/ 179959 w 2214270"/>
                  <a:gd name="connsiteY15" fmla="*/ 53863 h 1321734"/>
                  <a:gd name="connsiteX16" fmla="*/ 86801 w 2214270"/>
                  <a:gd name="connsiteY16" fmla="*/ 347 h 1321734"/>
                  <a:gd name="connsiteX17" fmla="*/ 3554 w 2214270"/>
                  <a:gd name="connsiteY17" fmla="*/ 71702 h 1321734"/>
                  <a:gd name="connsiteX18" fmla="*/ 44517 w 2214270"/>
                  <a:gd name="connsiteY18" fmla="*/ 181377 h 1321734"/>
                  <a:gd name="connsiteX19" fmla="*/ 66981 w 2214270"/>
                  <a:gd name="connsiteY19" fmla="*/ 223661 h 1321734"/>
                  <a:gd name="connsiteX20" fmla="*/ 66320 w 2214270"/>
                  <a:gd name="connsiteY20" fmla="*/ 1222630 h 1321734"/>
                  <a:gd name="connsiteX21" fmla="*/ 100676 w 2214270"/>
                  <a:gd name="connsiteY21" fmla="*/ 1256325 h 1321734"/>
                  <a:gd name="connsiteX22" fmla="*/ 1825747 w 2214270"/>
                  <a:gd name="connsiteY22" fmla="*/ 1255665 h 1321734"/>
                  <a:gd name="connsiteX23" fmla="*/ 1864067 w 2214270"/>
                  <a:gd name="connsiteY23" fmla="*/ 1293985 h 132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14270" h="1321734">
                    <a:moveTo>
                      <a:pt x="1864067" y="1293985"/>
                    </a:moveTo>
                    <a:cubicBezTo>
                      <a:pt x="1862746" y="1317109"/>
                      <a:pt x="1872656" y="1319752"/>
                      <a:pt x="1891816" y="1319752"/>
                    </a:cubicBezTo>
                    <a:cubicBezTo>
                      <a:pt x="1942029" y="1319752"/>
                      <a:pt x="1991581" y="1316449"/>
                      <a:pt x="2041794" y="1321734"/>
                    </a:cubicBezTo>
                    <a:cubicBezTo>
                      <a:pt x="2090024" y="1321734"/>
                      <a:pt x="2137595" y="1320413"/>
                      <a:pt x="2185825" y="1321074"/>
                    </a:cubicBezTo>
                    <a:cubicBezTo>
                      <a:pt x="2206307" y="1321074"/>
                      <a:pt x="2214235" y="1313145"/>
                      <a:pt x="2214235" y="1292663"/>
                    </a:cubicBezTo>
                    <a:cubicBezTo>
                      <a:pt x="2213574" y="1240469"/>
                      <a:pt x="2213574" y="1187613"/>
                      <a:pt x="2214235" y="1135418"/>
                    </a:cubicBezTo>
                    <a:cubicBezTo>
                      <a:pt x="2214896" y="1114276"/>
                      <a:pt x="2206307" y="1107009"/>
                      <a:pt x="2185825" y="1107009"/>
                    </a:cubicBezTo>
                    <a:cubicBezTo>
                      <a:pt x="2137595" y="1107669"/>
                      <a:pt x="2090024" y="1107009"/>
                      <a:pt x="2041794" y="1106348"/>
                    </a:cubicBezTo>
                    <a:cubicBezTo>
                      <a:pt x="1997527" y="1107009"/>
                      <a:pt x="1952600" y="1107669"/>
                      <a:pt x="1908334" y="1108330"/>
                    </a:cubicBezTo>
                    <a:cubicBezTo>
                      <a:pt x="1865389" y="1108330"/>
                      <a:pt x="1864067" y="1108330"/>
                      <a:pt x="1866049" y="1150614"/>
                    </a:cubicBezTo>
                    <a:cubicBezTo>
                      <a:pt x="1867371" y="1175721"/>
                      <a:pt x="1861425" y="1183649"/>
                      <a:pt x="1834336" y="1183649"/>
                    </a:cubicBezTo>
                    <a:cubicBezTo>
                      <a:pt x="1280014" y="1182988"/>
                      <a:pt x="725692" y="1182988"/>
                      <a:pt x="170710" y="1183649"/>
                    </a:cubicBezTo>
                    <a:cubicBezTo>
                      <a:pt x="146925" y="1183649"/>
                      <a:pt x="139657" y="1178364"/>
                      <a:pt x="139657" y="1153257"/>
                    </a:cubicBezTo>
                    <a:cubicBezTo>
                      <a:pt x="140318" y="840089"/>
                      <a:pt x="140318" y="526259"/>
                      <a:pt x="139657" y="213090"/>
                    </a:cubicBezTo>
                    <a:cubicBezTo>
                      <a:pt x="139657" y="195912"/>
                      <a:pt x="142960" y="184020"/>
                      <a:pt x="157496" y="172127"/>
                    </a:cubicBezTo>
                    <a:cubicBezTo>
                      <a:pt x="189870" y="145699"/>
                      <a:pt x="198459" y="94826"/>
                      <a:pt x="179959" y="53863"/>
                    </a:cubicBezTo>
                    <a:cubicBezTo>
                      <a:pt x="163442" y="17525"/>
                      <a:pt x="128425" y="-2957"/>
                      <a:pt x="86801" y="347"/>
                    </a:cubicBezTo>
                    <a:cubicBezTo>
                      <a:pt x="43856" y="3650"/>
                      <a:pt x="14786" y="28757"/>
                      <a:pt x="3554" y="71702"/>
                    </a:cubicBezTo>
                    <a:cubicBezTo>
                      <a:pt x="-7678" y="114647"/>
                      <a:pt x="8179" y="162217"/>
                      <a:pt x="44517" y="181377"/>
                    </a:cubicBezTo>
                    <a:cubicBezTo>
                      <a:pt x="64338" y="191948"/>
                      <a:pt x="66981" y="204501"/>
                      <a:pt x="66981" y="223661"/>
                    </a:cubicBezTo>
                    <a:cubicBezTo>
                      <a:pt x="66320" y="556651"/>
                      <a:pt x="66981" y="889641"/>
                      <a:pt x="66320" y="1222630"/>
                    </a:cubicBezTo>
                    <a:cubicBezTo>
                      <a:pt x="66320" y="1250379"/>
                      <a:pt x="73588" y="1256325"/>
                      <a:pt x="100676" y="1256325"/>
                    </a:cubicBezTo>
                    <a:cubicBezTo>
                      <a:pt x="675479" y="1255665"/>
                      <a:pt x="1250944" y="1255665"/>
                      <a:pt x="1825747" y="1255665"/>
                    </a:cubicBezTo>
                    <a:cubicBezTo>
                      <a:pt x="1864067" y="1256325"/>
                      <a:pt x="1866049" y="1256325"/>
                      <a:pt x="1864067" y="1293985"/>
                    </a:cubicBezTo>
                    <a:close/>
                  </a:path>
                </a:pathLst>
              </a:custGeom>
              <a:grpFill/>
              <a:ln w="6599"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A3829663-6951-4CC6-84F8-3B8DB0DCCB3E}"/>
                  </a:ext>
                </a:extLst>
              </p:cNvPr>
              <p:cNvSpPr/>
              <p:nvPr/>
            </p:nvSpPr>
            <p:spPr>
              <a:xfrm>
                <a:off x="7126457" y="97002"/>
                <a:ext cx="1002965" cy="2721551"/>
              </a:xfrm>
              <a:custGeom>
                <a:avLst/>
                <a:gdLst>
                  <a:gd name="connsiteX0" fmla="*/ 172666 w 1002965"/>
                  <a:gd name="connsiteY0" fmla="*/ 2721517 h 2721551"/>
                  <a:gd name="connsiteX1" fmla="*/ 216272 w 1002965"/>
                  <a:gd name="connsiteY1" fmla="*/ 2678572 h 2721551"/>
                  <a:gd name="connsiteX2" fmla="*/ 210986 w 1002965"/>
                  <a:gd name="connsiteY2" fmla="*/ 2373992 h 2721551"/>
                  <a:gd name="connsiteX3" fmla="*/ 201076 w 1002965"/>
                  <a:gd name="connsiteY3" fmla="*/ 2371349 h 2721551"/>
                  <a:gd name="connsiteX4" fmla="*/ 163416 w 1002965"/>
                  <a:gd name="connsiteY4" fmla="*/ 2332368 h 2721551"/>
                  <a:gd name="connsiteX5" fmla="*/ 163416 w 1002965"/>
                  <a:gd name="connsiteY5" fmla="*/ 711687 h 2721551"/>
                  <a:gd name="connsiteX6" fmla="*/ 199754 w 1002965"/>
                  <a:gd name="connsiteY6" fmla="*/ 674027 h 2721551"/>
                  <a:gd name="connsiteX7" fmla="*/ 909339 w 1002965"/>
                  <a:gd name="connsiteY7" fmla="*/ 674688 h 2721551"/>
                  <a:gd name="connsiteX8" fmla="*/ 943035 w 1002965"/>
                  <a:gd name="connsiteY8" fmla="*/ 639671 h 2721551"/>
                  <a:gd name="connsiteX9" fmla="*/ 941053 w 1002965"/>
                  <a:gd name="connsiteY9" fmla="*/ 222113 h 2721551"/>
                  <a:gd name="connsiteX10" fmla="*/ 964177 w 1002965"/>
                  <a:gd name="connsiteY10" fmla="*/ 176525 h 2721551"/>
                  <a:gd name="connsiteX11" fmla="*/ 995229 w 1002965"/>
                  <a:gd name="connsiteY11" fmla="*/ 58921 h 2721551"/>
                  <a:gd name="connsiteX12" fmla="*/ 894804 w 1002965"/>
                  <a:gd name="connsiteY12" fmla="*/ 780 h 2721551"/>
                  <a:gd name="connsiteX13" fmla="*/ 813538 w 1002965"/>
                  <a:gd name="connsiteY13" fmla="*/ 80724 h 2721551"/>
                  <a:gd name="connsiteX14" fmla="*/ 867055 w 1002965"/>
                  <a:gd name="connsiteY14" fmla="*/ 187096 h 2721551"/>
                  <a:gd name="connsiteX15" fmla="*/ 886876 w 1002965"/>
                  <a:gd name="connsiteY15" fmla="*/ 218809 h 2721551"/>
                  <a:gd name="connsiteX16" fmla="*/ 886876 w 1002965"/>
                  <a:gd name="connsiteY16" fmla="*/ 590780 h 2721551"/>
                  <a:gd name="connsiteX17" fmla="*/ 857144 w 1002965"/>
                  <a:gd name="connsiteY17" fmla="*/ 619850 h 2721551"/>
                  <a:gd name="connsiteX18" fmla="*/ 123114 w 1002965"/>
                  <a:gd name="connsiteY18" fmla="*/ 617208 h 2721551"/>
                  <a:gd name="connsiteX19" fmla="*/ 88758 w 1002965"/>
                  <a:gd name="connsiteY19" fmla="*/ 650242 h 2721551"/>
                  <a:gd name="connsiteX20" fmla="*/ 89418 w 1002965"/>
                  <a:gd name="connsiteY20" fmla="*/ 2329726 h 2721551"/>
                  <a:gd name="connsiteX21" fmla="*/ 89418 w 1002965"/>
                  <a:gd name="connsiteY21" fmla="*/ 2353511 h 2721551"/>
                  <a:gd name="connsiteX22" fmla="*/ 72240 w 1002965"/>
                  <a:gd name="connsiteY22" fmla="*/ 2370689 h 2721551"/>
                  <a:gd name="connsiteX23" fmla="*/ 5510 w 1002965"/>
                  <a:gd name="connsiteY23" fmla="*/ 2372671 h 2721551"/>
                  <a:gd name="connsiteX24" fmla="*/ 6171 w 1002965"/>
                  <a:gd name="connsiteY24" fmla="*/ 2388527 h 2721551"/>
                  <a:gd name="connsiteX25" fmla="*/ 225 w 1002965"/>
                  <a:gd name="connsiteY25" fmla="*/ 2687822 h 2721551"/>
                  <a:gd name="connsiteX26" fmla="*/ 34581 w 1002965"/>
                  <a:gd name="connsiteY26" fmla="*/ 2721517 h 2721551"/>
                  <a:gd name="connsiteX27" fmla="*/ 172666 w 1002965"/>
                  <a:gd name="connsiteY27" fmla="*/ 2721517 h 272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2965" h="2721551">
                    <a:moveTo>
                      <a:pt x="172666" y="2721517"/>
                    </a:moveTo>
                    <a:cubicBezTo>
                      <a:pt x="215611" y="2721517"/>
                      <a:pt x="215611" y="2720856"/>
                      <a:pt x="216272" y="2678572"/>
                    </a:cubicBezTo>
                    <a:cubicBezTo>
                      <a:pt x="217593" y="2576825"/>
                      <a:pt x="205040" y="2475739"/>
                      <a:pt x="210986" y="2373992"/>
                    </a:cubicBezTo>
                    <a:cubicBezTo>
                      <a:pt x="207683" y="2373331"/>
                      <a:pt x="204379" y="2371349"/>
                      <a:pt x="201076" y="2371349"/>
                    </a:cubicBezTo>
                    <a:cubicBezTo>
                      <a:pt x="163416" y="2368707"/>
                      <a:pt x="163416" y="2369367"/>
                      <a:pt x="163416" y="2332368"/>
                    </a:cubicBezTo>
                    <a:cubicBezTo>
                      <a:pt x="163416" y="1791921"/>
                      <a:pt x="163416" y="1252134"/>
                      <a:pt x="163416" y="711687"/>
                    </a:cubicBezTo>
                    <a:cubicBezTo>
                      <a:pt x="163416" y="669402"/>
                      <a:pt x="157470" y="674027"/>
                      <a:pt x="199754" y="674027"/>
                    </a:cubicBezTo>
                    <a:cubicBezTo>
                      <a:pt x="436282" y="674027"/>
                      <a:pt x="672811" y="674688"/>
                      <a:pt x="909339" y="674688"/>
                    </a:cubicBezTo>
                    <a:cubicBezTo>
                      <a:pt x="943695" y="674688"/>
                      <a:pt x="943695" y="674688"/>
                      <a:pt x="943035" y="639671"/>
                    </a:cubicBezTo>
                    <a:cubicBezTo>
                      <a:pt x="942374" y="500265"/>
                      <a:pt x="942374" y="360858"/>
                      <a:pt x="941053" y="222113"/>
                    </a:cubicBezTo>
                    <a:cubicBezTo>
                      <a:pt x="941053" y="201631"/>
                      <a:pt x="945017" y="188417"/>
                      <a:pt x="964177" y="176525"/>
                    </a:cubicBezTo>
                    <a:cubicBezTo>
                      <a:pt x="1000515" y="153401"/>
                      <a:pt x="1012407" y="102527"/>
                      <a:pt x="995229" y="58921"/>
                    </a:cubicBezTo>
                    <a:cubicBezTo>
                      <a:pt x="979373" y="17298"/>
                      <a:pt x="941713" y="-4505"/>
                      <a:pt x="894804" y="780"/>
                    </a:cubicBezTo>
                    <a:cubicBezTo>
                      <a:pt x="851859" y="5405"/>
                      <a:pt x="822128" y="34476"/>
                      <a:pt x="813538" y="80724"/>
                    </a:cubicBezTo>
                    <a:cubicBezTo>
                      <a:pt x="805610" y="125651"/>
                      <a:pt x="826752" y="169918"/>
                      <a:pt x="867055" y="187096"/>
                    </a:cubicBezTo>
                    <a:cubicBezTo>
                      <a:pt x="883572" y="193703"/>
                      <a:pt x="886876" y="202292"/>
                      <a:pt x="886876" y="218809"/>
                    </a:cubicBezTo>
                    <a:cubicBezTo>
                      <a:pt x="886215" y="343020"/>
                      <a:pt x="885554" y="467230"/>
                      <a:pt x="886876" y="590780"/>
                    </a:cubicBezTo>
                    <a:cubicBezTo>
                      <a:pt x="886876" y="615226"/>
                      <a:pt x="880269" y="620511"/>
                      <a:pt x="857144" y="619850"/>
                    </a:cubicBezTo>
                    <a:cubicBezTo>
                      <a:pt x="612688" y="618529"/>
                      <a:pt x="368231" y="619190"/>
                      <a:pt x="123114" y="617208"/>
                    </a:cubicBezTo>
                    <a:cubicBezTo>
                      <a:pt x="97347" y="617208"/>
                      <a:pt x="88758" y="621832"/>
                      <a:pt x="88758" y="650242"/>
                    </a:cubicBezTo>
                    <a:cubicBezTo>
                      <a:pt x="90079" y="1209850"/>
                      <a:pt x="89418" y="1770118"/>
                      <a:pt x="89418" y="2329726"/>
                    </a:cubicBezTo>
                    <a:cubicBezTo>
                      <a:pt x="89418" y="2337654"/>
                      <a:pt x="88758" y="2345582"/>
                      <a:pt x="89418" y="2353511"/>
                    </a:cubicBezTo>
                    <a:cubicBezTo>
                      <a:pt x="90079" y="2366064"/>
                      <a:pt x="85454" y="2370689"/>
                      <a:pt x="72240" y="2370689"/>
                    </a:cubicBezTo>
                    <a:cubicBezTo>
                      <a:pt x="49777" y="2370689"/>
                      <a:pt x="27974" y="2367385"/>
                      <a:pt x="5510" y="2372671"/>
                    </a:cubicBezTo>
                    <a:cubicBezTo>
                      <a:pt x="5510" y="2377956"/>
                      <a:pt x="6171" y="2383242"/>
                      <a:pt x="6171" y="2388527"/>
                    </a:cubicBezTo>
                    <a:cubicBezTo>
                      <a:pt x="10135" y="2488292"/>
                      <a:pt x="-1757" y="2588057"/>
                      <a:pt x="225" y="2687822"/>
                    </a:cubicBezTo>
                    <a:cubicBezTo>
                      <a:pt x="885" y="2713589"/>
                      <a:pt x="8814" y="2722178"/>
                      <a:pt x="34581" y="2721517"/>
                    </a:cubicBezTo>
                    <a:cubicBezTo>
                      <a:pt x="81490" y="2720195"/>
                      <a:pt x="127078" y="2721517"/>
                      <a:pt x="172666" y="2721517"/>
                    </a:cubicBezTo>
                    <a:close/>
                  </a:path>
                </a:pathLst>
              </a:custGeom>
              <a:grpFill/>
              <a:ln w="6599"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A10EA639-FC1C-479C-A810-F89A99738FA2}"/>
                  </a:ext>
                </a:extLst>
              </p:cNvPr>
              <p:cNvSpPr/>
              <p:nvPr/>
            </p:nvSpPr>
            <p:spPr>
              <a:xfrm>
                <a:off x="4759365" y="4189423"/>
                <a:ext cx="965361" cy="2451243"/>
              </a:xfrm>
              <a:custGeom>
                <a:avLst/>
                <a:gdLst>
                  <a:gd name="connsiteX0" fmla="*/ 846399 w 965361"/>
                  <a:gd name="connsiteY0" fmla="*/ 2292642 h 2451243"/>
                  <a:gd name="connsiteX1" fmla="*/ 845739 w 965361"/>
                  <a:gd name="connsiteY1" fmla="*/ 395791 h 2451243"/>
                  <a:gd name="connsiteX2" fmla="*/ 845739 w 965361"/>
                  <a:gd name="connsiteY2" fmla="*/ 368702 h 2451243"/>
                  <a:gd name="connsiteX3" fmla="*/ 862917 w 965361"/>
                  <a:gd name="connsiteY3" fmla="*/ 351524 h 2451243"/>
                  <a:gd name="connsiteX4" fmla="*/ 937575 w 965361"/>
                  <a:gd name="connsiteY4" fmla="*/ 352185 h 2451243"/>
                  <a:gd name="connsiteX5" fmla="*/ 963342 w 965361"/>
                  <a:gd name="connsiteY5" fmla="*/ 327078 h 2451243"/>
                  <a:gd name="connsiteX6" fmla="*/ 965324 w 965361"/>
                  <a:gd name="connsiteY6" fmla="*/ 177101 h 2451243"/>
                  <a:gd name="connsiteX7" fmla="*/ 965324 w 965361"/>
                  <a:gd name="connsiteY7" fmla="*/ 35052 h 2451243"/>
                  <a:gd name="connsiteX8" fmla="*/ 931629 w 965361"/>
                  <a:gd name="connsiteY8" fmla="*/ 35 h 2451243"/>
                  <a:gd name="connsiteX9" fmla="*/ 784294 w 965361"/>
                  <a:gd name="connsiteY9" fmla="*/ 35 h 2451243"/>
                  <a:gd name="connsiteX10" fmla="*/ 751260 w 965361"/>
                  <a:gd name="connsiteY10" fmla="*/ 32409 h 2451243"/>
                  <a:gd name="connsiteX11" fmla="*/ 751260 w 965361"/>
                  <a:gd name="connsiteY11" fmla="*/ 177101 h 2451243"/>
                  <a:gd name="connsiteX12" fmla="*/ 753242 w 965361"/>
                  <a:gd name="connsiteY12" fmla="*/ 327078 h 2451243"/>
                  <a:gd name="connsiteX13" fmla="*/ 757866 w 965361"/>
                  <a:gd name="connsiteY13" fmla="*/ 348882 h 2451243"/>
                  <a:gd name="connsiteX14" fmla="*/ 773063 w 965361"/>
                  <a:gd name="connsiteY14" fmla="*/ 382577 h 2451243"/>
                  <a:gd name="connsiteX15" fmla="*/ 773063 w 965361"/>
                  <a:gd name="connsiteY15" fmla="*/ 2268197 h 2451243"/>
                  <a:gd name="connsiteX16" fmla="*/ 720207 w 965361"/>
                  <a:gd name="connsiteY16" fmla="*/ 2321713 h 2451243"/>
                  <a:gd name="connsiteX17" fmla="*/ 208830 w 965361"/>
                  <a:gd name="connsiteY17" fmla="*/ 2322373 h 2451243"/>
                  <a:gd name="connsiteX18" fmla="*/ 175795 w 965361"/>
                  <a:gd name="connsiteY18" fmla="*/ 2303213 h 2451243"/>
                  <a:gd name="connsiteX19" fmla="*/ 65460 w 965361"/>
                  <a:gd name="connsiteY19" fmla="*/ 2259607 h 2451243"/>
                  <a:gd name="connsiteX20" fmla="*/ 51 w 965361"/>
                  <a:gd name="connsiteY20" fmla="*/ 2358712 h 2451243"/>
                  <a:gd name="connsiteX21" fmla="*/ 70084 w 965361"/>
                  <a:gd name="connsiteY21" fmla="*/ 2448566 h 2451243"/>
                  <a:gd name="connsiteX22" fmla="*/ 177117 w 965361"/>
                  <a:gd name="connsiteY22" fmla="*/ 2399014 h 2451243"/>
                  <a:gd name="connsiteX23" fmla="*/ 212794 w 965361"/>
                  <a:gd name="connsiteY23" fmla="*/ 2376550 h 2451243"/>
                  <a:gd name="connsiteX24" fmla="*/ 703029 w 965361"/>
                  <a:gd name="connsiteY24" fmla="*/ 2377872 h 2451243"/>
                  <a:gd name="connsiteX25" fmla="*/ 821293 w 965361"/>
                  <a:gd name="connsiteY25" fmla="*/ 2340873 h 2451243"/>
                  <a:gd name="connsiteX26" fmla="*/ 846399 w 965361"/>
                  <a:gd name="connsiteY26" fmla="*/ 2292642 h 245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65361" h="2451243">
                    <a:moveTo>
                      <a:pt x="846399" y="2292642"/>
                    </a:moveTo>
                    <a:cubicBezTo>
                      <a:pt x="845739" y="1660359"/>
                      <a:pt x="845739" y="1028075"/>
                      <a:pt x="845739" y="395791"/>
                    </a:cubicBezTo>
                    <a:cubicBezTo>
                      <a:pt x="845739" y="386541"/>
                      <a:pt x="846399" y="377952"/>
                      <a:pt x="845739" y="368702"/>
                    </a:cubicBezTo>
                    <a:cubicBezTo>
                      <a:pt x="845078" y="356149"/>
                      <a:pt x="850364" y="351524"/>
                      <a:pt x="862917" y="351524"/>
                    </a:cubicBezTo>
                    <a:cubicBezTo>
                      <a:pt x="888023" y="352185"/>
                      <a:pt x="913129" y="350203"/>
                      <a:pt x="937575" y="352185"/>
                    </a:cubicBezTo>
                    <a:cubicBezTo>
                      <a:pt x="957396" y="353506"/>
                      <a:pt x="964003" y="347560"/>
                      <a:pt x="963342" y="327078"/>
                    </a:cubicBezTo>
                    <a:cubicBezTo>
                      <a:pt x="963342" y="276866"/>
                      <a:pt x="960039" y="227314"/>
                      <a:pt x="965324" y="177101"/>
                    </a:cubicBezTo>
                    <a:cubicBezTo>
                      <a:pt x="965324" y="129531"/>
                      <a:pt x="964003" y="82622"/>
                      <a:pt x="965324" y="35052"/>
                    </a:cubicBezTo>
                    <a:cubicBezTo>
                      <a:pt x="965985" y="9945"/>
                      <a:pt x="958057" y="-625"/>
                      <a:pt x="931629" y="35"/>
                    </a:cubicBezTo>
                    <a:cubicBezTo>
                      <a:pt x="882738" y="1357"/>
                      <a:pt x="833185" y="1357"/>
                      <a:pt x="784294" y="35"/>
                    </a:cubicBezTo>
                    <a:cubicBezTo>
                      <a:pt x="760509" y="-625"/>
                      <a:pt x="750599" y="7963"/>
                      <a:pt x="751260" y="32409"/>
                    </a:cubicBezTo>
                    <a:cubicBezTo>
                      <a:pt x="752581" y="80640"/>
                      <a:pt x="751260" y="128870"/>
                      <a:pt x="751260" y="177101"/>
                    </a:cubicBezTo>
                    <a:cubicBezTo>
                      <a:pt x="751920" y="227314"/>
                      <a:pt x="751920" y="276866"/>
                      <a:pt x="753242" y="327078"/>
                    </a:cubicBezTo>
                    <a:cubicBezTo>
                      <a:pt x="753242" y="335007"/>
                      <a:pt x="749278" y="346899"/>
                      <a:pt x="757866" y="348882"/>
                    </a:cubicBezTo>
                    <a:cubicBezTo>
                      <a:pt x="779669" y="354167"/>
                      <a:pt x="773063" y="370024"/>
                      <a:pt x="773063" y="382577"/>
                    </a:cubicBezTo>
                    <a:cubicBezTo>
                      <a:pt x="773063" y="1010896"/>
                      <a:pt x="773063" y="1639877"/>
                      <a:pt x="773063" y="2268197"/>
                    </a:cubicBezTo>
                    <a:cubicBezTo>
                      <a:pt x="773063" y="2305195"/>
                      <a:pt x="757206" y="2321713"/>
                      <a:pt x="720207" y="2321713"/>
                    </a:cubicBezTo>
                    <a:cubicBezTo>
                      <a:pt x="549748" y="2321713"/>
                      <a:pt x="379289" y="2321713"/>
                      <a:pt x="208830" y="2322373"/>
                    </a:cubicBezTo>
                    <a:cubicBezTo>
                      <a:pt x="192313" y="2322373"/>
                      <a:pt x="183724" y="2318409"/>
                      <a:pt x="175795" y="2303213"/>
                    </a:cubicBezTo>
                    <a:cubicBezTo>
                      <a:pt x="155314" y="2263572"/>
                      <a:pt x="109726" y="2246394"/>
                      <a:pt x="65460" y="2259607"/>
                    </a:cubicBezTo>
                    <a:cubicBezTo>
                      <a:pt x="23175" y="2272161"/>
                      <a:pt x="-1271" y="2309159"/>
                      <a:pt x="51" y="2358712"/>
                    </a:cubicBezTo>
                    <a:cubicBezTo>
                      <a:pt x="1372" y="2404300"/>
                      <a:pt x="29782" y="2439977"/>
                      <a:pt x="70084" y="2448566"/>
                    </a:cubicBezTo>
                    <a:cubicBezTo>
                      <a:pt x="117654" y="2458476"/>
                      <a:pt x="159939" y="2440638"/>
                      <a:pt x="177117" y="2399014"/>
                    </a:cubicBezTo>
                    <a:cubicBezTo>
                      <a:pt x="185045" y="2379854"/>
                      <a:pt x="195616" y="2376550"/>
                      <a:pt x="212794" y="2376550"/>
                    </a:cubicBezTo>
                    <a:cubicBezTo>
                      <a:pt x="375986" y="2377211"/>
                      <a:pt x="539838" y="2375229"/>
                      <a:pt x="703029" y="2377872"/>
                    </a:cubicBezTo>
                    <a:cubicBezTo>
                      <a:pt x="747956" y="2378532"/>
                      <a:pt x="785616" y="2370604"/>
                      <a:pt x="821293" y="2340873"/>
                    </a:cubicBezTo>
                    <a:cubicBezTo>
                      <a:pt x="838471" y="2326998"/>
                      <a:pt x="846399" y="2314445"/>
                      <a:pt x="846399" y="2292642"/>
                    </a:cubicBezTo>
                    <a:close/>
                  </a:path>
                </a:pathLst>
              </a:custGeom>
              <a:grpFill/>
              <a:ln w="6599"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AA84C237-2B63-43C5-91BE-BAD1DE0F0460}"/>
                  </a:ext>
                </a:extLst>
              </p:cNvPr>
              <p:cNvSpPr/>
              <p:nvPr/>
            </p:nvSpPr>
            <p:spPr>
              <a:xfrm>
                <a:off x="6680486" y="94"/>
                <a:ext cx="240102" cy="2819084"/>
              </a:xfrm>
              <a:custGeom>
                <a:avLst/>
                <a:gdLst>
                  <a:gd name="connsiteX0" fmla="*/ 208346 w 240102"/>
                  <a:gd name="connsiteY0" fmla="*/ 2818424 h 2819084"/>
                  <a:gd name="connsiteX1" fmla="*/ 240059 w 240102"/>
                  <a:gd name="connsiteY1" fmla="*/ 2785390 h 2819084"/>
                  <a:gd name="connsiteX2" fmla="*/ 240059 w 240102"/>
                  <a:gd name="connsiteY2" fmla="*/ 2641358 h 2819084"/>
                  <a:gd name="connsiteX3" fmla="*/ 240059 w 240102"/>
                  <a:gd name="connsiteY3" fmla="*/ 2518470 h 2819084"/>
                  <a:gd name="connsiteX4" fmla="*/ 189846 w 240102"/>
                  <a:gd name="connsiteY4" fmla="*/ 2468917 h 2819084"/>
                  <a:gd name="connsiteX5" fmla="*/ 156151 w 240102"/>
                  <a:gd name="connsiteY5" fmla="*/ 2435222 h 2819084"/>
                  <a:gd name="connsiteX6" fmla="*/ 156812 w 240102"/>
                  <a:gd name="connsiteY6" fmla="*/ 215291 h 2819084"/>
                  <a:gd name="connsiteX7" fmla="*/ 173990 w 240102"/>
                  <a:gd name="connsiteY7" fmla="*/ 153186 h 2819084"/>
                  <a:gd name="connsiteX8" fmla="*/ 141616 w 240102"/>
                  <a:gd name="connsiteY8" fmla="*/ 11137 h 2819084"/>
                  <a:gd name="connsiteX9" fmla="*/ 8816 w 240102"/>
                  <a:gd name="connsiteY9" fmla="*/ 56725 h 2819084"/>
                  <a:gd name="connsiteX10" fmla="*/ 68940 w 240102"/>
                  <a:gd name="connsiteY10" fmla="*/ 192167 h 2819084"/>
                  <a:gd name="connsiteX11" fmla="*/ 84135 w 240102"/>
                  <a:gd name="connsiteY11" fmla="*/ 222559 h 2819084"/>
                  <a:gd name="connsiteX12" fmla="*/ 84796 w 240102"/>
                  <a:gd name="connsiteY12" fmla="*/ 2437204 h 2819084"/>
                  <a:gd name="connsiteX13" fmla="*/ 53743 w 240102"/>
                  <a:gd name="connsiteY13" fmla="*/ 2467596 h 2819084"/>
                  <a:gd name="connsiteX14" fmla="*/ 29958 w 240102"/>
                  <a:gd name="connsiteY14" fmla="*/ 2491381 h 2819084"/>
                  <a:gd name="connsiteX15" fmla="*/ 30619 w 240102"/>
                  <a:gd name="connsiteY15" fmla="*/ 2641358 h 2819084"/>
                  <a:gd name="connsiteX16" fmla="*/ 30619 w 240102"/>
                  <a:gd name="connsiteY16" fmla="*/ 2788032 h 2819084"/>
                  <a:gd name="connsiteX17" fmla="*/ 61672 w 240102"/>
                  <a:gd name="connsiteY17" fmla="*/ 2819085 h 2819084"/>
                  <a:gd name="connsiteX18" fmla="*/ 208346 w 240102"/>
                  <a:gd name="connsiteY18" fmla="*/ 2818424 h 281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0102" h="2819084">
                    <a:moveTo>
                      <a:pt x="208346" y="2818424"/>
                    </a:moveTo>
                    <a:cubicBezTo>
                      <a:pt x="234113" y="2819085"/>
                      <a:pt x="240720" y="2808514"/>
                      <a:pt x="240059" y="2785390"/>
                    </a:cubicBezTo>
                    <a:cubicBezTo>
                      <a:pt x="238737" y="2737159"/>
                      <a:pt x="240059" y="2689589"/>
                      <a:pt x="240059" y="2641358"/>
                    </a:cubicBezTo>
                    <a:cubicBezTo>
                      <a:pt x="240059" y="2600395"/>
                      <a:pt x="240059" y="2559432"/>
                      <a:pt x="240059" y="2518470"/>
                    </a:cubicBezTo>
                    <a:cubicBezTo>
                      <a:pt x="240059" y="2468257"/>
                      <a:pt x="240059" y="2466275"/>
                      <a:pt x="189846" y="2468917"/>
                    </a:cubicBezTo>
                    <a:cubicBezTo>
                      <a:pt x="162758" y="2470239"/>
                      <a:pt x="156151" y="2462971"/>
                      <a:pt x="156151" y="2435222"/>
                    </a:cubicBezTo>
                    <a:cubicBezTo>
                      <a:pt x="156812" y="1695245"/>
                      <a:pt x="156812" y="955268"/>
                      <a:pt x="156812" y="215291"/>
                    </a:cubicBezTo>
                    <a:cubicBezTo>
                      <a:pt x="156812" y="192828"/>
                      <a:pt x="159454" y="173668"/>
                      <a:pt x="173990" y="153186"/>
                    </a:cubicBezTo>
                    <a:cubicBezTo>
                      <a:pt x="207685" y="106277"/>
                      <a:pt x="189185" y="35583"/>
                      <a:pt x="141616" y="11137"/>
                    </a:cubicBezTo>
                    <a:cubicBezTo>
                      <a:pt x="90742" y="-14630"/>
                      <a:pt x="29958" y="5851"/>
                      <a:pt x="8816" y="56725"/>
                    </a:cubicBezTo>
                    <a:cubicBezTo>
                      <a:pt x="-14969" y="113544"/>
                      <a:pt x="10798" y="174989"/>
                      <a:pt x="68940" y="192167"/>
                    </a:cubicBezTo>
                    <a:cubicBezTo>
                      <a:pt x="89421" y="198113"/>
                      <a:pt x="84135" y="210666"/>
                      <a:pt x="84135" y="222559"/>
                    </a:cubicBezTo>
                    <a:cubicBezTo>
                      <a:pt x="84135" y="960554"/>
                      <a:pt x="84135" y="1698549"/>
                      <a:pt x="84796" y="2437204"/>
                    </a:cubicBezTo>
                    <a:cubicBezTo>
                      <a:pt x="84796" y="2461650"/>
                      <a:pt x="78189" y="2471560"/>
                      <a:pt x="53743" y="2467596"/>
                    </a:cubicBezTo>
                    <a:cubicBezTo>
                      <a:pt x="35244" y="2464953"/>
                      <a:pt x="29298" y="2472221"/>
                      <a:pt x="29958" y="2491381"/>
                    </a:cubicBezTo>
                    <a:cubicBezTo>
                      <a:pt x="31280" y="2541594"/>
                      <a:pt x="30619" y="2591146"/>
                      <a:pt x="30619" y="2641358"/>
                    </a:cubicBezTo>
                    <a:cubicBezTo>
                      <a:pt x="30619" y="2690250"/>
                      <a:pt x="31940" y="2739141"/>
                      <a:pt x="30619" y="2788032"/>
                    </a:cubicBezTo>
                    <a:cubicBezTo>
                      <a:pt x="29958" y="2811817"/>
                      <a:pt x="39208" y="2819085"/>
                      <a:pt x="61672" y="2819085"/>
                    </a:cubicBezTo>
                    <a:cubicBezTo>
                      <a:pt x="110563" y="2817103"/>
                      <a:pt x="159454" y="2817103"/>
                      <a:pt x="208346" y="2818424"/>
                    </a:cubicBezTo>
                    <a:close/>
                  </a:path>
                </a:pathLst>
              </a:custGeom>
              <a:grpFill/>
              <a:ln w="6599"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337F5C5C-1F14-4702-93DF-28CEDDD0D46C}"/>
                  </a:ext>
                </a:extLst>
              </p:cNvPr>
              <p:cNvSpPr/>
              <p:nvPr/>
            </p:nvSpPr>
            <p:spPr>
              <a:xfrm>
                <a:off x="7550148" y="1375059"/>
                <a:ext cx="1347294" cy="1442833"/>
              </a:xfrm>
              <a:custGeom>
                <a:avLst/>
                <a:gdLst>
                  <a:gd name="connsiteX0" fmla="*/ 136802 w 1347294"/>
                  <a:gd name="connsiteY0" fmla="*/ 78466 h 1442833"/>
                  <a:gd name="connsiteX1" fmla="*/ 138123 w 1347294"/>
                  <a:gd name="connsiteY1" fmla="*/ 512542 h 1442833"/>
                  <a:gd name="connsiteX2" fmla="*/ 138784 w 1347294"/>
                  <a:gd name="connsiteY2" fmla="*/ 1066864 h 1442833"/>
                  <a:gd name="connsiteX3" fmla="*/ 113677 w 1347294"/>
                  <a:gd name="connsiteY3" fmla="*/ 1092631 h 1442833"/>
                  <a:gd name="connsiteX4" fmla="*/ 25145 w 1347294"/>
                  <a:gd name="connsiteY4" fmla="*/ 1091970 h 1442833"/>
                  <a:gd name="connsiteX5" fmla="*/ 38 w 1347294"/>
                  <a:gd name="connsiteY5" fmla="*/ 1115094 h 1442833"/>
                  <a:gd name="connsiteX6" fmla="*/ 699 w 1347294"/>
                  <a:gd name="connsiteY6" fmla="*/ 1265072 h 1442833"/>
                  <a:gd name="connsiteX7" fmla="*/ 699 w 1347294"/>
                  <a:gd name="connsiteY7" fmla="*/ 1414389 h 1442833"/>
                  <a:gd name="connsiteX8" fmla="*/ 29109 w 1347294"/>
                  <a:gd name="connsiteY8" fmla="*/ 1442799 h 1442833"/>
                  <a:gd name="connsiteX9" fmla="*/ 181068 w 1347294"/>
                  <a:gd name="connsiteY9" fmla="*/ 1442799 h 1442833"/>
                  <a:gd name="connsiteX10" fmla="*/ 210139 w 1347294"/>
                  <a:gd name="connsiteY10" fmla="*/ 1412407 h 1442833"/>
                  <a:gd name="connsiteX11" fmla="*/ 210139 w 1347294"/>
                  <a:gd name="connsiteY11" fmla="*/ 1265733 h 1442833"/>
                  <a:gd name="connsiteX12" fmla="*/ 209478 w 1347294"/>
                  <a:gd name="connsiteY12" fmla="*/ 1113112 h 1442833"/>
                  <a:gd name="connsiteX13" fmla="*/ 205514 w 1347294"/>
                  <a:gd name="connsiteY13" fmla="*/ 1093952 h 1442833"/>
                  <a:gd name="connsiteX14" fmla="*/ 191639 w 1347294"/>
                  <a:gd name="connsiteY14" fmla="*/ 1064221 h 1442833"/>
                  <a:gd name="connsiteX15" fmla="*/ 190979 w 1347294"/>
                  <a:gd name="connsiteY15" fmla="*/ 148500 h 1442833"/>
                  <a:gd name="connsiteX16" fmla="*/ 220049 w 1347294"/>
                  <a:gd name="connsiteY16" fmla="*/ 118768 h 1442833"/>
                  <a:gd name="connsiteX17" fmla="*/ 1133128 w 1347294"/>
                  <a:gd name="connsiteY17" fmla="*/ 118768 h 1442833"/>
                  <a:gd name="connsiteX18" fmla="*/ 1166162 w 1347294"/>
                  <a:gd name="connsiteY18" fmla="*/ 139911 h 1442833"/>
                  <a:gd name="connsiteX19" fmla="*/ 1267909 w 1347294"/>
                  <a:gd name="connsiteY19" fmla="*/ 194748 h 1442833"/>
                  <a:gd name="connsiteX20" fmla="*/ 1345211 w 1347294"/>
                  <a:gd name="connsiteY20" fmla="*/ 120090 h 1442833"/>
                  <a:gd name="connsiteX21" fmla="*/ 1299623 w 1347294"/>
                  <a:gd name="connsiteY21" fmla="*/ 11736 h 1442833"/>
                  <a:gd name="connsiteX22" fmla="*/ 1185983 w 1347294"/>
                  <a:gd name="connsiteY22" fmla="*/ 27593 h 1442833"/>
                  <a:gd name="connsiteX23" fmla="*/ 1142378 w 1347294"/>
                  <a:gd name="connsiteY23" fmla="*/ 45431 h 1442833"/>
                  <a:gd name="connsiteX24" fmla="*/ 170497 w 1347294"/>
                  <a:gd name="connsiteY24" fmla="*/ 44110 h 1442833"/>
                  <a:gd name="connsiteX25" fmla="*/ 136802 w 1347294"/>
                  <a:gd name="connsiteY25" fmla="*/ 78466 h 14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47294" h="1442833">
                    <a:moveTo>
                      <a:pt x="136802" y="78466"/>
                    </a:moveTo>
                    <a:cubicBezTo>
                      <a:pt x="138784" y="223158"/>
                      <a:pt x="138123" y="367850"/>
                      <a:pt x="138123" y="512542"/>
                    </a:cubicBezTo>
                    <a:cubicBezTo>
                      <a:pt x="138123" y="697536"/>
                      <a:pt x="138123" y="881870"/>
                      <a:pt x="138784" y="1066864"/>
                    </a:cubicBezTo>
                    <a:cubicBezTo>
                      <a:pt x="138784" y="1086024"/>
                      <a:pt x="134820" y="1093952"/>
                      <a:pt x="113677" y="1092631"/>
                    </a:cubicBezTo>
                    <a:cubicBezTo>
                      <a:pt x="84607" y="1090649"/>
                      <a:pt x="54876" y="1093292"/>
                      <a:pt x="25145" y="1091970"/>
                    </a:cubicBezTo>
                    <a:cubicBezTo>
                      <a:pt x="7306" y="1091309"/>
                      <a:pt x="-623" y="1095274"/>
                      <a:pt x="38" y="1115094"/>
                    </a:cubicBezTo>
                    <a:cubicBezTo>
                      <a:pt x="1359" y="1165307"/>
                      <a:pt x="699" y="1214859"/>
                      <a:pt x="699" y="1265072"/>
                    </a:cubicBezTo>
                    <a:cubicBezTo>
                      <a:pt x="699" y="1314624"/>
                      <a:pt x="1359" y="1364837"/>
                      <a:pt x="699" y="1414389"/>
                    </a:cubicBezTo>
                    <a:cubicBezTo>
                      <a:pt x="699" y="1434870"/>
                      <a:pt x="7966" y="1443459"/>
                      <a:pt x="29109" y="1442799"/>
                    </a:cubicBezTo>
                    <a:cubicBezTo>
                      <a:pt x="79982" y="1442138"/>
                      <a:pt x="130856" y="1442138"/>
                      <a:pt x="181068" y="1442799"/>
                    </a:cubicBezTo>
                    <a:cubicBezTo>
                      <a:pt x="203532" y="1443459"/>
                      <a:pt x="210799" y="1434210"/>
                      <a:pt x="210139" y="1412407"/>
                    </a:cubicBezTo>
                    <a:cubicBezTo>
                      <a:pt x="209478" y="1363515"/>
                      <a:pt x="210139" y="1314624"/>
                      <a:pt x="210139" y="1265733"/>
                    </a:cubicBezTo>
                    <a:cubicBezTo>
                      <a:pt x="210139" y="1214859"/>
                      <a:pt x="210139" y="1163986"/>
                      <a:pt x="209478" y="1113112"/>
                    </a:cubicBezTo>
                    <a:cubicBezTo>
                      <a:pt x="209478" y="1106506"/>
                      <a:pt x="213442" y="1095274"/>
                      <a:pt x="205514" y="1093952"/>
                    </a:cubicBezTo>
                    <a:cubicBezTo>
                      <a:pt x="186354" y="1089327"/>
                      <a:pt x="191639" y="1075453"/>
                      <a:pt x="191639" y="1064221"/>
                    </a:cubicBezTo>
                    <a:cubicBezTo>
                      <a:pt x="191639" y="758981"/>
                      <a:pt x="191639" y="453740"/>
                      <a:pt x="190979" y="148500"/>
                    </a:cubicBezTo>
                    <a:cubicBezTo>
                      <a:pt x="190979" y="125375"/>
                      <a:pt x="195604" y="118768"/>
                      <a:pt x="220049" y="118768"/>
                    </a:cubicBezTo>
                    <a:cubicBezTo>
                      <a:pt x="524629" y="119429"/>
                      <a:pt x="829209" y="119429"/>
                      <a:pt x="1133128" y="118768"/>
                    </a:cubicBezTo>
                    <a:cubicBezTo>
                      <a:pt x="1150306" y="118768"/>
                      <a:pt x="1159555" y="122072"/>
                      <a:pt x="1166162" y="139911"/>
                    </a:cubicBezTo>
                    <a:cubicBezTo>
                      <a:pt x="1182019" y="182195"/>
                      <a:pt x="1219679" y="200694"/>
                      <a:pt x="1267909" y="194748"/>
                    </a:cubicBezTo>
                    <a:cubicBezTo>
                      <a:pt x="1306890" y="190123"/>
                      <a:pt x="1337282" y="161053"/>
                      <a:pt x="1345211" y="120090"/>
                    </a:cubicBezTo>
                    <a:cubicBezTo>
                      <a:pt x="1353799" y="74502"/>
                      <a:pt x="1335300" y="31557"/>
                      <a:pt x="1299623" y="11736"/>
                    </a:cubicBezTo>
                    <a:cubicBezTo>
                      <a:pt x="1262624" y="-8085"/>
                      <a:pt x="1212411" y="-2799"/>
                      <a:pt x="1185983" y="27593"/>
                    </a:cubicBezTo>
                    <a:cubicBezTo>
                      <a:pt x="1173430" y="42128"/>
                      <a:pt x="1160216" y="45431"/>
                      <a:pt x="1142378" y="45431"/>
                    </a:cubicBezTo>
                    <a:cubicBezTo>
                      <a:pt x="818638" y="44771"/>
                      <a:pt x="494237" y="45431"/>
                      <a:pt x="170497" y="44110"/>
                    </a:cubicBezTo>
                    <a:cubicBezTo>
                      <a:pt x="146052" y="46092"/>
                      <a:pt x="136141" y="49396"/>
                      <a:pt x="136802" y="78466"/>
                    </a:cubicBezTo>
                    <a:close/>
                  </a:path>
                </a:pathLst>
              </a:custGeom>
              <a:grpFill/>
              <a:ln w="6599"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CE7E341B-FD9D-4E37-B2A0-C076E3FD08EB}"/>
                  </a:ext>
                </a:extLst>
              </p:cNvPr>
              <p:cNvSpPr/>
              <p:nvPr/>
            </p:nvSpPr>
            <p:spPr>
              <a:xfrm>
                <a:off x="5247977" y="706226"/>
                <a:ext cx="832880" cy="2112990"/>
              </a:xfrm>
              <a:custGeom>
                <a:avLst/>
                <a:gdLst>
                  <a:gd name="connsiteX0" fmla="*/ 67744 w 832880"/>
                  <a:gd name="connsiteY0" fmla="*/ 190334 h 2112990"/>
                  <a:gd name="connsiteX1" fmla="*/ 85582 w 832880"/>
                  <a:gd name="connsiteY1" fmla="*/ 219405 h 2112990"/>
                  <a:gd name="connsiteX2" fmla="*/ 84922 w 832880"/>
                  <a:gd name="connsiteY2" fmla="*/ 1012237 h 2112990"/>
                  <a:gd name="connsiteX3" fmla="*/ 115974 w 832880"/>
                  <a:gd name="connsiteY3" fmla="*/ 1042629 h 2112990"/>
                  <a:gd name="connsiteX4" fmla="*/ 651797 w 832880"/>
                  <a:gd name="connsiteY4" fmla="*/ 1041308 h 2112990"/>
                  <a:gd name="connsiteX5" fmla="*/ 683510 w 832880"/>
                  <a:gd name="connsiteY5" fmla="*/ 1074343 h 2112990"/>
                  <a:gd name="connsiteX6" fmla="*/ 682849 w 832880"/>
                  <a:gd name="connsiteY6" fmla="*/ 1711912 h 2112990"/>
                  <a:gd name="connsiteX7" fmla="*/ 634619 w 832880"/>
                  <a:gd name="connsiteY7" fmla="*/ 1762125 h 2112990"/>
                  <a:gd name="connsiteX8" fmla="*/ 626691 w 832880"/>
                  <a:gd name="connsiteY8" fmla="*/ 1764107 h 2112990"/>
                  <a:gd name="connsiteX9" fmla="*/ 627351 w 832880"/>
                  <a:gd name="connsiteY9" fmla="*/ 1799124 h 2112990"/>
                  <a:gd name="connsiteX10" fmla="*/ 622066 w 832880"/>
                  <a:gd name="connsiteY10" fmla="*/ 2081900 h 2112990"/>
                  <a:gd name="connsiteX11" fmla="*/ 653118 w 832880"/>
                  <a:gd name="connsiteY11" fmla="*/ 2112953 h 2112990"/>
                  <a:gd name="connsiteX12" fmla="*/ 805739 w 832880"/>
                  <a:gd name="connsiteY12" fmla="*/ 2112953 h 2112990"/>
                  <a:gd name="connsiteX13" fmla="*/ 832827 w 832880"/>
                  <a:gd name="connsiteY13" fmla="*/ 2083222 h 2112990"/>
                  <a:gd name="connsiteX14" fmla="*/ 830845 w 832880"/>
                  <a:gd name="connsiteY14" fmla="*/ 1765428 h 2112990"/>
                  <a:gd name="connsiteX15" fmla="*/ 770061 w 832880"/>
                  <a:gd name="connsiteY15" fmla="*/ 1762785 h 2112990"/>
                  <a:gd name="connsiteX16" fmla="*/ 737026 w 832880"/>
                  <a:gd name="connsiteY16" fmla="*/ 1731072 h 2112990"/>
                  <a:gd name="connsiteX17" fmla="*/ 738348 w 832880"/>
                  <a:gd name="connsiteY17" fmla="*/ 1016202 h 2112990"/>
                  <a:gd name="connsiteX18" fmla="*/ 709938 w 832880"/>
                  <a:gd name="connsiteY18" fmla="*/ 988452 h 2112990"/>
                  <a:gd name="connsiteX19" fmla="*/ 187990 w 832880"/>
                  <a:gd name="connsiteY19" fmla="*/ 989774 h 2112990"/>
                  <a:gd name="connsiteX20" fmla="*/ 157598 w 832880"/>
                  <a:gd name="connsiteY20" fmla="*/ 958721 h 2112990"/>
                  <a:gd name="connsiteX21" fmla="*/ 158259 w 832880"/>
                  <a:gd name="connsiteY21" fmla="*/ 214119 h 2112990"/>
                  <a:gd name="connsiteX22" fmla="*/ 174776 w 832880"/>
                  <a:gd name="connsiteY22" fmla="*/ 152014 h 2112990"/>
                  <a:gd name="connsiteX23" fmla="*/ 140420 w 832880"/>
                  <a:gd name="connsiteY23" fmla="*/ 10626 h 2112990"/>
                  <a:gd name="connsiteX24" fmla="*/ 9603 w 832880"/>
                  <a:gd name="connsiteY24" fmla="*/ 55553 h 2112990"/>
                  <a:gd name="connsiteX25" fmla="*/ 67744 w 832880"/>
                  <a:gd name="connsiteY25" fmla="*/ 190334 h 211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2880" h="2112990">
                    <a:moveTo>
                      <a:pt x="67744" y="190334"/>
                    </a:moveTo>
                    <a:cubicBezTo>
                      <a:pt x="86243" y="195620"/>
                      <a:pt x="85582" y="206191"/>
                      <a:pt x="85582" y="219405"/>
                    </a:cubicBezTo>
                    <a:cubicBezTo>
                      <a:pt x="85582" y="483682"/>
                      <a:pt x="85582" y="747960"/>
                      <a:pt x="84922" y="1012237"/>
                    </a:cubicBezTo>
                    <a:cubicBezTo>
                      <a:pt x="84922" y="1037344"/>
                      <a:pt x="92189" y="1042629"/>
                      <a:pt x="115974" y="1042629"/>
                    </a:cubicBezTo>
                    <a:cubicBezTo>
                      <a:pt x="294362" y="1041969"/>
                      <a:pt x="472749" y="1042629"/>
                      <a:pt x="651797" y="1041308"/>
                    </a:cubicBezTo>
                    <a:cubicBezTo>
                      <a:pt x="678885" y="1041308"/>
                      <a:pt x="683510" y="1049236"/>
                      <a:pt x="683510" y="1074343"/>
                    </a:cubicBezTo>
                    <a:cubicBezTo>
                      <a:pt x="682849" y="1287086"/>
                      <a:pt x="682849" y="1499168"/>
                      <a:pt x="682849" y="1711912"/>
                    </a:cubicBezTo>
                    <a:cubicBezTo>
                      <a:pt x="682849" y="1759482"/>
                      <a:pt x="682849" y="1759482"/>
                      <a:pt x="634619" y="1762125"/>
                    </a:cubicBezTo>
                    <a:cubicBezTo>
                      <a:pt x="631976" y="1762125"/>
                      <a:pt x="629333" y="1763446"/>
                      <a:pt x="626691" y="1764107"/>
                    </a:cubicBezTo>
                    <a:cubicBezTo>
                      <a:pt x="626691" y="1775999"/>
                      <a:pt x="627351" y="1787231"/>
                      <a:pt x="627351" y="1799124"/>
                    </a:cubicBezTo>
                    <a:cubicBezTo>
                      <a:pt x="625369" y="1893603"/>
                      <a:pt x="624048" y="1988082"/>
                      <a:pt x="622066" y="2081900"/>
                    </a:cubicBezTo>
                    <a:cubicBezTo>
                      <a:pt x="621405" y="2105025"/>
                      <a:pt x="629333" y="2113614"/>
                      <a:pt x="653118" y="2112953"/>
                    </a:cubicBezTo>
                    <a:cubicBezTo>
                      <a:pt x="703992" y="2111632"/>
                      <a:pt x="754865" y="2111632"/>
                      <a:pt x="805739" y="2112953"/>
                    </a:cubicBezTo>
                    <a:cubicBezTo>
                      <a:pt x="828202" y="2113614"/>
                      <a:pt x="833488" y="2105685"/>
                      <a:pt x="832827" y="2083222"/>
                    </a:cubicBezTo>
                    <a:cubicBezTo>
                      <a:pt x="830845" y="1977511"/>
                      <a:pt x="831506" y="1871139"/>
                      <a:pt x="830845" y="1765428"/>
                    </a:cubicBezTo>
                    <a:cubicBezTo>
                      <a:pt x="811024" y="1758821"/>
                      <a:pt x="789882" y="1761464"/>
                      <a:pt x="770061" y="1762785"/>
                    </a:cubicBezTo>
                    <a:cubicBezTo>
                      <a:pt x="744955" y="1764767"/>
                      <a:pt x="737026" y="1757500"/>
                      <a:pt x="737026" y="1731072"/>
                    </a:cubicBezTo>
                    <a:cubicBezTo>
                      <a:pt x="738348" y="1492562"/>
                      <a:pt x="737687" y="1254712"/>
                      <a:pt x="738348" y="1016202"/>
                    </a:cubicBezTo>
                    <a:cubicBezTo>
                      <a:pt x="738348" y="993738"/>
                      <a:pt x="731741" y="987792"/>
                      <a:pt x="709938" y="988452"/>
                    </a:cubicBezTo>
                    <a:cubicBezTo>
                      <a:pt x="536175" y="989113"/>
                      <a:pt x="361752" y="988452"/>
                      <a:pt x="187990" y="989774"/>
                    </a:cubicBezTo>
                    <a:cubicBezTo>
                      <a:pt x="162883" y="989774"/>
                      <a:pt x="156937" y="982506"/>
                      <a:pt x="157598" y="958721"/>
                    </a:cubicBezTo>
                    <a:cubicBezTo>
                      <a:pt x="158259" y="710300"/>
                      <a:pt x="158259" y="462540"/>
                      <a:pt x="158259" y="214119"/>
                    </a:cubicBezTo>
                    <a:cubicBezTo>
                      <a:pt x="158259" y="191656"/>
                      <a:pt x="160901" y="172496"/>
                      <a:pt x="174776" y="152014"/>
                    </a:cubicBezTo>
                    <a:cubicBezTo>
                      <a:pt x="207150" y="104444"/>
                      <a:pt x="188651" y="34411"/>
                      <a:pt x="140420" y="10626"/>
                    </a:cubicBezTo>
                    <a:cubicBezTo>
                      <a:pt x="90207" y="-14481"/>
                      <a:pt x="30084" y="6662"/>
                      <a:pt x="9603" y="55553"/>
                    </a:cubicBezTo>
                    <a:cubicBezTo>
                      <a:pt x="-15504" y="111051"/>
                      <a:pt x="10263" y="173156"/>
                      <a:pt x="67744" y="190334"/>
                    </a:cubicBezTo>
                    <a:close/>
                  </a:path>
                </a:pathLst>
              </a:custGeom>
              <a:grpFill/>
              <a:ln w="6599"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1BB60F6F-81E9-44AE-9052-AE1F82E2B22E}"/>
                  </a:ext>
                </a:extLst>
              </p:cNvPr>
              <p:cNvSpPr/>
              <p:nvPr/>
            </p:nvSpPr>
            <p:spPr>
              <a:xfrm>
                <a:off x="3359158" y="3849861"/>
                <a:ext cx="1583966" cy="1084079"/>
              </a:xfrm>
              <a:custGeom>
                <a:avLst/>
                <a:gdLst>
                  <a:gd name="connsiteX0" fmla="*/ 162118 w 1583966"/>
                  <a:gd name="connsiteY0" fmla="*/ 885330 h 1084079"/>
                  <a:gd name="connsiteX1" fmla="*/ 162118 w 1583966"/>
                  <a:gd name="connsiteY1" fmla="*/ 156584 h 1084079"/>
                  <a:gd name="connsiteX2" fmla="*/ 154851 w 1583966"/>
                  <a:gd name="connsiteY2" fmla="*/ 110336 h 1084079"/>
                  <a:gd name="connsiteX3" fmla="*/ 166083 w 1583966"/>
                  <a:gd name="connsiteY3" fmla="*/ 108354 h 1084079"/>
                  <a:gd name="connsiteX4" fmla="*/ 1213282 w 1583966"/>
                  <a:gd name="connsiteY4" fmla="*/ 107693 h 1084079"/>
                  <a:gd name="connsiteX5" fmla="*/ 1235085 w 1583966"/>
                  <a:gd name="connsiteY5" fmla="*/ 130817 h 1084079"/>
                  <a:gd name="connsiteX6" fmla="*/ 1234424 w 1583966"/>
                  <a:gd name="connsiteY6" fmla="*/ 189619 h 1084079"/>
                  <a:gd name="connsiteX7" fmla="*/ 1255566 w 1583966"/>
                  <a:gd name="connsiteY7" fmla="*/ 210761 h 1084079"/>
                  <a:gd name="connsiteX8" fmla="*/ 1410829 w 1583966"/>
                  <a:gd name="connsiteY8" fmla="*/ 211422 h 1084079"/>
                  <a:gd name="connsiteX9" fmla="*/ 1555521 w 1583966"/>
                  <a:gd name="connsiteY9" fmla="*/ 210761 h 1084079"/>
                  <a:gd name="connsiteX10" fmla="*/ 1583931 w 1583966"/>
                  <a:gd name="connsiteY10" fmla="*/ 182351 h 1084079"/>
                  <a:gd name="connsiteX11" fmla="*/ 1583931 w 1583966"/>
                  <a:gd name="connsiteY11" fmla="*/ 29731 h 1084079"/>
                  <a:gd name="connsiteX12" fmla="*/ 1552878 w 1583966"/>
                  <a:gd name="connsiteY12" fmla="*/ 661 h 1084079"/>
                  <a:gd name="connsiteX13" fmla="*/ 1405544 w 1583966"/>
                  <a:gd name="connsiteY13" fmla="*/ 661 h 1084079"/>
                  <a:gd name="connsiteX14" fmla="*/ 1255566 w 1583966"/>
                  <a:gd name="connsiteY14" fmla="*/ 0 h 1084079"/>
                  <a:gd name="connsiteX15" fmla="*/ 1234424 w 1583966"/>
                  <a:gd name="connsiteY15" fmla="*/ 20481 h 1084079"/>
                  <a:gd name="connsiteX16" fmla="*/ 1200729 w 1583966"/>
                  <a:gd name="connsiteY16" fmla="*/ 53516 h 1084079"/>
                  <a:gd name="connsiteX17" fmla="*/ 158815 w 1583966"/>
                  <a:gd name="connsiteY17" fmla="*/ 52855 h 1084079"/>
                  <a:gd name="connsiteX18" fmla="*/ 89442 w 1583966"/>
                  <a:gd name="connsiteY18" fmla="*/ 122228 h 1084079"/>
                  <a:gd name="connsiteX19" fmla="*/ 89442 w 1583966"/>
                  <a:gd name="connsiteY19" fmla="*/ 861544 h 1084079"/>
                  <a:gd name="connsiteX20" fmla="*/ 66318 w 1583966"/>
                  <a:gd name="connsiteY20" fmla="*/ 893918 h 1084079"/>
                  <a:gd name="connsiteX21" fmla="*/ 17427 w 1583966"/>
                  <a:gd name="connsiteY21" fmla="*/ 928935 h 1084079"/>
                  <a:gd name="connsiteX22" fmla="*/ 31301 w 1583966"/>
                  <a:gd name="connsiteY22" fmla="*/ 1061074 h 1084079"/>
                  <a:gd name="connsiteX23" fmla="*/ 155512 w 1583966"/>
                  <a:gd name="connsiteY23" fmla="*/ 1064377 h 1084079"/>
                  <a:gd name="connsiteX24" fmla="*/ 175993 w 1583966"/>
                  <a:gd name="connsiteY24" fmla="*/ 932900 h 1084079"/>
                  <a:gd name="connsiteX25" fmla="*/ 162118 w 1583966"/>
                  <a:gd name="connsiteY25" fmla="*/ 885330 h 1084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83966" h="1084079">
                    <a:moveTo>
                      <a:pt x="162118" y="885330"/>
                    </a:moveTo>
                    <a:cubicBezTo>
                      <a:pt x="162118" y="642194"/>
                      <a:pt x="162118" y="399720"/>
                      <a:pt x="162118" y="156584"/>
                    </a:cubicBezTo>
                    <a:cubicBezTo>
                      <a:pt x="162118" y="141388"/>
                      <a:pt x="163440" y="125532"/>
                      <a:pt x="154851" y="110336"/>
                    </a:cubicBezTo>
                    <a:cubicBezTo>
                      <a:pt x="160797" y="109675"/>
                      <a:pt x="163440" y="108354"/>
                      <a:pt x="166083" y="108354"/>
                    </a:cubicBezTo>
                    <a:cubicBezTo>
                      <a:pt x="514929" y="108354"/>
                      <a:pt x="864436" y="108354"/>
                      <a:pt x="1213282" y="107693"/>
                    </a:cubicBezTo>
                    <a:cubicBezTo>
                      <a:pt x="1231782" y="107693"/>
                      <a:pt x="1235746" y="114960"/>
                      <a:pt x="1235085" y="130817"/>
                    </a:cubicBezTo>
                    <a:cubicBezTo>
                      <a:pt x="1233764" y="150638"/>
                      <a:pt x="1235746" y="170459"/>
                      <a:pt x="1234424" y="189619"/>
                    </a:cubicBezTo>
                    <a:cubicBezTo>
                      <a:pt x="1233103" y="206137"/>
                      <a:pt x="1238388" y="211422"/>
                      <a:pt x="1255566" y="210761"/>
                    </a:cubicBezTo>
                    <a:cubicBezTo>
                      <a:pt x="1307101" y="210101"/>
                      <a:pt x="1359295" y="210761"/>
                      <a:pt x="1410829" y="211422"/>
                    </a:cubicBezTo>
                    <a:cubicBezTo>
                      <a:pt x="1459060" y="211422"/>
                      <a:pt x="1507291" y="210101"/>
                      <a:pt x="1555521" y="210761"/>
                    </a:cubicBezTo>
                    <a:cubicBezTo>
                      <a:pt x="1576003" y="210761"/>
                      <a:pt x="1584592" y="203494"/>
                      <a:pt x="1583931" y="182351"/>
                    </a:cubicBezTo>
                    <a:cubicBezTo>
                      <a:pt x="1583270" y="131478"/>
                      <a:pt x="1582610" y="80605"/>
                      <a:pt x="1583931" y="29731"/>
                    </a:cubicBezTo>
                    <a:cubicBezTo>
                      <a:pt x="1584592" y="6607"/>
                      <a:pt x="1574021" y="661"/>
                      <a:pt x="1552878" y="661"/>
                    </a:cubicBezTo>
                    <a:cubicBezTo>
                      <a:pt x="1503987" y="1321"/>
                      <a:pt x="1454435" y="661"/>
                      <a:pt x="1405544" y="661"/>
                    </a:cubicBezTo>
                    <a:cubicBezTo>
                      <a:pt x="1355331" y="661"/>
                      <a:pt x="1305779" y="661"/>
                      <a:pt x="1255566" y="0"/>
                    </a:cubicBezTo>
                    <a:cubicBezTo>
                      <a:pt x="1239710" y="0"/>
                      <a:pt x="1231121" y="3964"/>
                      <a:pt x="1234424" y="20481"/>
                    </a:cubicBezTo>
                    <a:cubicBezTo>
                      <a:pt x="1240370" y="49552"/>
                      <a:pt x="1225835" y="53516"/>
                      <a:pt x="1200729" y="53516"/>
                    </a:cubicBezTo>
                    <a:cubicBezTo>
                      <a:pt x="853204" y="52855"/>
                      <a:pt x="506340" y="52855"/>
                      <a:pt x="158815" y="52855"/>
                    </a:cubicBezTo>
                    <a:cubicBezTo>
                      <a:pt x="113888" y="52855"/>
                      <a:pt x="89442" y="77301"/>
                      <a:pt x="89442" y="122228"/>
                    </a:cubicBezTo>
                    <a:cubicBezTo>
                      <a:pt x="89442" y="368667"/>
                      <a:pt x="89442" y="615106"/>
                      <a:pt x="89442" y="861544"/>
                    </a:cubicBezTo>
                    <a:cubicBezTo>
                      <a:pt x="89442" y="879383"/>
                      <a:pt x="88121" y="891276"/>
                      <a:pt x="66318" y="893918"/>
                    </a:cubicBezTo>
                    <a:cubicBezTo>
                      <a:pt x="45176" y="896561"/>
                      <a:pt x="29319" y="911096"/>
                      <a:pt x="17427" y="928935"/>
                    </a:cubicBezTo>
                    <a:cubicBezTo>
                      <a:pt x="-10323" y="970559"/>
                      <a:pt x="-4376" y="1029361"/>
                      <a:pt x="31301" y="1061074"/>
                    </a:cubicBezTo>
                    <a:cubicBezTo>
                      <a:pt x="63675" y="1090145"/>
                      <a:pt x="120495" y="1092127"/>
                      <a:pt x="155512" y="1064377"/>
                    </a:cubicBezTo>
                    <a:cubicBezTo>
                      <a:pt x="192510" y="1034646"/>
                      <a:pt x="202421" y="975845"/>
                      <a:pt x="175993" y="932900"/>
                    </a:cubicBezTo>
                    <a:cubicBezTo>
                      <a:pt x="164761" y="919025"/>
                      <a:pt x="162118" y="903168"/>
                      <a:pt x="162118" y="885330"/>
                    </a:cubicBezTo>
                    <a:close/>
                  </a:path>
                </a:pathLst>
              </a:custGeom>
              <a:grpFill/>
              <a:ln w="6599"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4A1513B1-A88C-4B90-9196-B9B068D2E72B}"/>
                  </a:ext>
                </a:extLst>
              </p:cNvPr>
              <p:cNvSpPr/>
              <p:nvPr/>
            </p:nvSpPr>
            <p:spPr>
              <a:xfrm>
                <a:off x="5898934" y="4190086"/>
                <a:ext cx="245340" cy="2179597"/>
              </a:xfrm>
              <a:custGeom>
                <a:avLst/>
                <a:gdLst>
                  <a:gd name="connsiteX0" fmla="*/ 65588 w 245340"/>
                  <a:gd name="connsiteY0" fmla="*/ 33 h 2179597"/>
                  <a:gd name="connsiteX1" fmla="*/ 34535 w 245340"/>
                  <a:gd name="connsiteY1" fmla="*/ 31746 h 2179597"/>
                  <a:gd name="connsiteX2" fmla="*/ 33874 w 245340"/>
                  <a:gd name="connsiteY2" fmla="*/ 179081 h 2179597"/>
                  <a:gd name="connsiteX3" fmla="*/ 33874 w 245340"/>
                  <a:gd name="connsiteY3" fmla="*/ 331701 h 2179597"/>
                  <a:gd name="connsiteX4" fmla="*/ 53034 w 245340"/>
                  <a:gd name="connsiteY4" fmla="*/ 351522 h 2179597"/>
                  <a:gd name="connsiteX5" fmla="*/ 86730 w 245340"/>
                  <a:gd name="connsiteY5" fmla="*/ 387860 h 2179597"/>
                  <a:gd name="connsiteX6" fmla="*/ 86730 w 245340"/>
                  <a:gd name="connsiteY6" fmla="*/ 1949740 h 2179597"/>
                  <a:gd name="connsiteX7" fmla="*/ 58981 w 245340"/>
                  <a:gd name="connsiteY7" fmla="*/ 1990703 h 2179597"/>
                  <a:gd name="connsiteX8" fmla="*/ 13393 w 245340"/>
                  <a:gd name="connsiteY8" fmla="*/ 2029023 h 2179597"/>
                  <a:gd name="connsiteX9" fmla="*/ 35856 w 245340"/>
                  <a:gd name="connsiteY9" fmla="*/ 2160501 h 2179597"/>
                  <a:gd name="connsiteX10" fmla="*/ 155442 w 245340"/>
                  <a:gd name="connsiteY10" fmla="*/ 2158519 h 2179597"/>
                  <a:gd name="connsiteX11" fmla="*/ 173281 w 245340"/>
                  <a:gd name="connsiteY11" fmla="*/ 2027041 h 2179597"/>
                  <a:gd name="connsiteX12" fmla="*/ 158745 w 245340"/>
                  <a:gd name="connsiteY12" fmla="*/ 1974846 h 2179597"/>
                  <a:gd name="connsiteX13" fmla="*/ 159406 w 245340"/>
                  <a:gd name="connsiteY13" fmla="*/ 418912 h 2179597"/>
                  <a:gd name="connsiteX14" fmla="*/ 164031 w 245340"/>
                  <a:gd name="connsiteY14" fmla="*/ 356807 h 2179597"/>
                  <a:gd name="connsiteX15" fmla="*/ 223493 w 245340"/>
                  <a:gd name="connsiteY15" fmla="*/ 352843 h 2179597"/>
                  <a:gd name="connsiteX16" fmla="*/ 244636 w 245340"/>
                  <a:gd name="connsiteY16" fmla="*/ 331701 h 2179597"/>
                  <a:gd name="connsiteX17" fmla="*/ 245296 w 245340"/>
                  <a:gd name="connsiteY17" fmla="*/ 179081 h 2179597"/>
                  <a:gd name="connsiteX18" fmla="*/ 245296 w 245340"/>
                  <a:gd name="connsiteY18" fmla="*/ 34389 h 2179597"/>
                  <a:gd name="connsiteX19" fmla="*/ 213583 w 245340"/>
                  <a:gd name="connsiteY19" fmla="*/ 693 h 2179597"/>
                  <a:gd name="connsiteX20" fmla="*/ 65588 w 245340"/>
                  <a:gd name="connsiteY20" fmla="*/ 33 h 217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5340" h="2179597">
                    <a:moveTo>
                      <a:pt x="65588" y="33"/>
                    </a:moveTo>
                    <a:cubicBezTo>
                      <a:pt x="42463" y="-628"/>
                      <a:pt x="33874" y="8622"/>
                      <a:pt x="34535" y="31746"/>
                    </a:cubicBezTo>
                    <a:cubicBezTo>
                      <a:pt x="35196" y="80638"/>
                      <a:pt x="33874" y="130190"/>
                      <a:pt x="33874" y="179081"/>
                    </a:cubicBezTo>
                    <a:cubicBezTo>
                      <a:pt x="33874" y="229954"/>
                      <a:pt x="34535" y="280828"/>
                      <a:pt x="33874" y="331701"/>
                    </a:cubicBezTo>
                    <a:cubicBezTo>
                      <a:pt x="33874" y="346236"/>
                      <a:pt x="37838" y="354825"/>
                      <a:pt x="53034" y="351522"/>
                    </a:cubicBezTo>
                    <a:cubicBezTo>
                      <a:pt x="84087" y="345576"/>
                      <a:pt x="86730" y="362093"/>
                      <a:pt x="86730" y="387860"/>
                    </a:cubicBezTo>
                    <a:cubicBezTo>
                      <a:pt x="86069" y="908487"/>
                      <a:pt x="86069" y="1429113"/>
                      <a:pt x="86730" y="1949740"/>
                    </a:cubicBezTo>
                    <a:cubicBezTo>
                      <a:pt x="86730" y="1971543"/>
                      <a:pt x="86069" y="1986078"/>
                      <a:pt x="58981" y="1990703"/>
                    </a:cubicBezTo>
                    <a:cubicBezTo>
                      <a:pt x="38499" y="1994006"/>
                      <a:pt x="23303" y="2010524"/>
                      <a:pt x="13393" y="2029023"/>
                    </a:cubicBezTo>
                    <a:cubicBezTo>
                      <a:pt x="-11053" y="2072629"/>
                      <a:pt x="-1142" y="2131431"/>
                      <a:pt x="35856" y="2160501"/>
                    </a:cubicBezTo>
                    <a:cubicBezTo>
                      <a:pt x="68891" y="2186929"/>
                      <a:pt x="123068" y="2185608"/>
                      <a:pt x="155442" y="2158519"/>
                    </a:cubicBezTo>
                    <a:cubicBezTo>
                      <a:pt x="191780" y="2127467"/>
                      <a:pt x="201030" y="2068665"/>
                      <a:pt x="173281" y="2027041"/>
                    </a:cubicBezTo>
                    <a:cubicBezTo>
                      <a:pt x="162049" y="2009863"/>
                      <a:pt x="158745" y="1994006"/>
                      <a:pt x="158745" y="1974846"/>
                    </a:cubicBezTo>
                    <a:cubicBezTo>
                      <a:pt x="158745" y="1456202"/>
                      <a:pt x="158745" y="937557"/>
                      <a:pt x="159406" y="418912"/>
                    </a:cubicBezTo>
                    <a:cubicBezTo>
                      <a:pt x="159406" y="397771"/>
                      <a:pt x="150156" y="371343"/>
                      <a:pt x="164031" y="356807"/>
                    </a:cubicBezTo>
                    <a:cubicBezTo>
                      <a:pt x="177245" y="343594"/>
                      <a:pt x="203012" y="352843"/>
                      <a:pt x="223493" y="352843"/>
                    </a:cubicBezTo>
                    <a:cubicBezTo>
                      <a:pt x="239350" y="352843"/>
                      <a:pt x="245296" y="348219"/>
                      <a:pt x="244636" y="331701"/>
                    </a:cubicBezTo>
                    <a:cubicBezTo>
                      <a:pt x="243975" y="280828"/>
                      <a:pt x="244636" y="229954"/>
                      <a:pt x="245296" y="179081"/>
                    </a:cubicBezTo>
                    <a:cubicBezTo>
                      <a:pt x="245296" y="130850"/>
                      <a:pt x="243975" y="82620"/>
                      <a:pt x="245296" y="34389"/>
                    </a:cubicBezTo>
                    <a:cubicBezTo>
                      <a:pt x="245957" y="10604"/>
                      <a:pt x="239350" y="33"/>
                      <a:pt x="213583" y="693"/>
                    </a:cubicBezTo>
                    <a:cubicBezTo>
                      <a:pt x="163370" y="1354"/>
                      <a:pt x="114479" y="1354"/>
                      <a:pt x="65588" y="33"/>
                    </a:cubicBezTo>
                    <a:close/>
                  </a:path>
                </a:pathLst>
              </a:custGeom>
              <a:grpFill/>
              <a:ln w="6599"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CE51389-3AF0-4CB7-87AC-FECCF24BC70D}"/>
                  </a:ext>
                </a:extLst>
              </p:cNvPr>
              <p:cNvSpPr/>
              <p:nvPr/>
            </p:nvSpPr>
            <p:spPr>
              <a:xfrm>
                <a:off x="4227471" y="4190083"/>
                <a:ext cx="1075696" cy="1355897"/>
              </a:xfrm>
              <a:custGeom>
                <a:avLst/>
                <a:gdLst>
                  <a:gd name="connsiteX0" fmla="*/ 855025 w 1075696"/>
                  <a:gd name="connsiteY0" fmla="*/ 1271871 h 1355897"/>
                  <a:gd name="connsiteX1" fmla="*/ 958093 w 1075696"/>
                  <a:gd name="connsiteY1" fmla="*/ 1234211 h 1355897"/>
                  <a:gd name="connsiteX2" fmla="*/ 979235 w 1075696"/>
                  <a:gd name="connsiteY2" fmla="*/ 1186641 h 1355897"/>
                  <a:gd name="connsiteX3" fmla="*/ 978574 w 1075696"/>
                  <a:gd name="connsiteY3" fmla="*/ 541143 h 1355897"/>
                  <a:gd name="connsiteX4" fmla="*/ 977914 w 1075696"/>
                  <a:gd name="connsiteY4" fmla="*/ 377952 h 1355897"/>
                  <a:gd name="connsiteX5" fmla="*/ 1005663 w 1075696"/>
                  <a:gd name="connsiteY5" fmla="*/ 351524 h 1355897"/>
                  <a:gd name="connsiteX6" fmla="*/ 1051251 w 1075696"/>
                  <a:gd name="connsiteY6" fmla="*/ 352185 h 1355897"/>
                  <a:gd name="connsiteX7" fmla="*/ 1075697 w 1075696"/>
                  <a:gd name="connsiteY7" fmla="*/ 328400 h 1355897"/>
                  <a:gd name="connsiteX8" fmla="*/ 1075697 w 1075696"/>
                  <a:gd name="connsiteY8" fmla="*/ 178422 h 1355897"/>
                  <a:gd name="connsiteX9" fmla="*/ 1075036 w 1075696"/>
                  <a:gd name="connsiteY9" fmla="*/ 28445 h 1355897"/>
                  <a:gd name="connsiteX10" fmla="*/ 1046626 w 1075696"/>
                  <a:gd name="connsiteY10" fmla="*/ 35 h 1355897"/>
                  <a:gd name="connsiteX11" fmla="*/ 896648 w 1075696"/>
                  <a:gd name="connsiteY11" fmla="*/ 35 h 1355897"/>
                  <a:gd name="connsiteX12" fmla="*/ 865596 w 1075696"/>
                  <a:gd name="connsiteY12" fmla="*/ 31088 h 1355897"/>
                  <a:gd name="connsiteX13" fmla="*/ 864935 w 1075696"/>
                  <a:gd name="connsiteY13" fmla="*/ 178422 h 1355897"/>
                  <a:gd name="connsiteX14" fmla="*/ 864935 w 1075696"/>
                  <a:gd name="connsiteY14" fmla="*/ 331043 h 1355897"/>
                  <a:gd name="connsiteX15" fmla="*/ 884095 w 1075696"/>
                  <a:gd name="connsiteY15" fmla="*/ 351524 h 1355897"/>
                  <a:gd name="connsiteX16" fmla="*/ 907880 w 1075696"/>
                  <a:gd name="connsiteY16" fmla="*/ 375970 h 1355897"/>
                  <a:gd name="connsiteX17" fmla="*/ 907220 w 1075696"/>
                  <a:gd name="connsiteY17" fmla="*/ 1171445 h 1355897"/>
                  <a:gd name="connsiteX18" fmla="*/ 861632 w 1075696"/>
                  <a:gd name="connsiteY18" fmla="*/ 1217033 h 1355897"/>
                  <a:gd name="connsiteX19" fmla="*/ 208206 w 1075696"/>
                  <a:gd name="connsiteY19" fmla="*/ 1217694 h 1355897"/>
                  <a:gd name="connsiteX20" fmla="*/ 171868 w 1075696"/>
                  <a:gd name="connsiteY20" fmla="*/ 1198533 h 1355897"/>
                  <a:gd name="connsiteX21" fmla="*/ 57568 w 1075696"/>
                  <a:gd name="connsiteY21" fmla="*/ 1166820 h 1355897"/>
                  <a:gd name="connsiteX22" fmla="*/ 748 w 1075696"/>
                  <a:gd name="connsiteY22" fmla="*/ 1269228 h 1355897"/>
                  <a:gd name="connsiteX23" fmla="*/ 82674 w 1075696"/>
                  <a:gd name="connsiteY23" fmla="*/ 1355118 h 1355897"/>
                  <a:gd name="connsiteX24" fmla="*/ 182439 w 1075696"/>
                  <a:gd name="connsiteY24" fmla="*/ 1296316 h 1355897"/>
                  <a:gd name="connsiteX25" fmla="*/ 220759 w 1075696"/>
                  <a:gd name="connsiteY25" fmla="*/ 1271210 h 1355897"/>
                  <a:gd name="connsiteX26" fmla="*/ 855025 w 1075696"/>
                  <a:gd name="connsiteY26" fmla="*/ 1271871 h 135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5696" h="1355897">
                    <a:moveTo>
                      <a:pt x="855025" y="1271871"/>
                    </a:moveTo>
                    <a:cubicBezTo>
                      <a:pt x="896648" y="1272531"/>
                      <a:pt x="928362" y="1262621"/>
                      <a:pt x="958093" y="1234211"/>
                    </a:cubicBezTo>
                    <a:cubicBezTo>
                      <a:pt x="973289" y="1219676"/>
                      <a:pt x="979235" y="1206462"/>
                      <a:pt x="979235" y="1186641"/>
                    </a:cubicBezTo>
                    <a:cubicBezTo>
                      <a:pt x="978574" y="971255"/>
                      <a:pt x="978574" y="756529"/>
                      <a:pt x="978574" y="541143"/>
                    </a:cubicBezTo>
                    <a:cubicBezTo>
                      <a:pt x="978574" y="486966"/>
                      <a:pt x="979896" y="432129"/>
                      <a:pt x="977914" y="377952"/>
                    </a:cubicBezTo>
                    <a:cubicBezTo>
                      <a:pt x="977253" y="355488"/>
                      <a:pt x="985181" y="350203"/>
                      <a:pt x="1005663" y="351524"/>
                    </a:cubicBezTo>
                    <a:cubicBezTo>
                      <a:pt x="1020859" y="352845"/>
                      <a:pt x="1036055" y="350863"/>
                      <a:pt x="1051251" y="352185"/>
                    </a:cubicBezTo>
                    <a:cubicBezTo>
                      <a:pt x="1069750" y="353506"/>
                      <a:pt x="1075697" y="347560"/>
                      <a:pt x="1075697" y="328400"/>
                    </a:cubicBezTo>
                    <a:cubicBezTo>
                      <a:pt x="1074375" y="278187"/>
                      <a:pt x="1075697" y="228635"/>
                      <a:pt x="1075697" y="178422"/>
                    </a:cubicBezTo>
                    <a:cubicBezTo>
                      <a:pt x="1075697" y="128210"/>
                      <a:pt x="1074375" y="78657"/>
                      <a:pt x="1075036" y="28445"/>
                    </a:cubicBezTo>
                    <a:cubicBezTo>
                      <a:pt x="1075036" y="7303"/>
                      <a:pt x="1067108" y="35"/>
                      <a:pt x="1046626" y="35"/>
                    </a:cubicBezTo>
                    <a:cubicBezTo>
                      <a:pt x="996413" y="696"/>
                      <a:pt x="946861" y="1357"/>
                      <a:pt x="896648" y="35"/>
                    </a:cubicBezTo>
                    <a:cubicBezTo>
                      <a:pt x="873524" y="-626"/>
                      <a:pt x="864935" y="7964"/>
                      <a:pt x="865596" y="31088"/>
                    </a:cubicBezTo>
                    <a:cubicBezTo>
                      <a:pt x="866257" y="79979"/>
                      <a:pt x="865596" y="129531"/>
                      <a:pt x="864935" y="178422"/>
                    </a:cubicBezTo>
                    <a:cubicBezTo>
                      <a:pt x="864935" y="229296"/>
                      <a:pt x="865596" y="280169"/>
                      <a:pt x="864935" y="331043"/>
                    </a:cubicBezTo>
                    <a:cubicBezTo>
                      <a:pt x="864935" y="344917"/>
                      <a:pt x="867578" y="354167"/>
                      <a:pt x="884095" y="351524"/>
                    </a:cubicBezTo>
                    <a:cubicBezTo>
                      <a:pt x="903255" y="348881"/>
                      <a:pt x="907880" y="358131"/>
                      <a:pt x="907880" y="375970"/>
                    </a:cubicBezTo>
                    <a:cubicBezTo>
                      <a:pt x="907220" y="640908"/>
                      <a:pt x="907880" y="906507"/>
                      <a:pt x="907220" y="1171445"/>
                    </a:cubicBezTo>
                    <a:cubicBezTo>
                      <a:pt x="907220" y="1201837"/>
                      <a:pt x="892024" y="1217033"/>
                      <a:pt x="861632" y="1217033"/>
                    </a:cubicBezTo>
                    <a:cubicBezTo>
                      <a:pt x="643603" y="1217033"/>
                      <a:pt x="426235" y="1217033"/>
                      <a:pt x="208206" y="1217694"/>
                    </a:cubicBezTo>
                    <a:cubicBezTo>
                      <a:pt x="191688" y="1217694"/>
                      <a:pt x="181117" y="1213730"/>
                      <a:pt x="171868" y="1198533"/>
                    </a:cubicBezTo>
                    <a:cubicBezTo>
                      <a:pt x="148743" y="1162195"/>
                      <a:pt x="99852" y="1150303"/>
                      <a:pt x="57568" y="1166820"/>
                    </a:cubicBezTo>
                    <a:cubicBezTo>
                      <a:pt x="18587" y="1182016"/>
                      <a:pt x="-4538" y="1224300"/>
                      <a:pt x="748" y="1269228"/>
                    </a:cubicBezTo>
                    <a:cubicBezTo>
                      <a:pt x="6694" y="1316798"/>
                      <a:pt x="37747" y="1349832"/>
                      <a:pt x="82674" y="1355118"/>
                    </a:cubicBezTo>
                    <a:cubicBezTo>
                      <a:pt x="128262" y="1360403"/>
                      <a:pt x="169885" y="1338600"/>
                      <a:pt x="182439" y="1296316"/>
                    </a:cubicBezTo>
                    <a:cubicBezTo>
                      <a:pt x="189706" y="1273853"/>
                      <a:pt x="201599" y="1271210"/>
                      <a:pt x="220759" y="1271210"/>
                    </a:cubicBezTo>
                    <a:cubicBezTo>
                      <a:pt x="431520" y="1271210"/>
                      <a:pt x="643603" y="1269889"/>
                      <a:pt x="855025" y="1271871"/>
                    </a:cubicBezTo>
                    <a:close/>
                  </a:path>
                </a:pathLst>
              </a:custGeom>
              <a:grpFill/>
              <a:ln w="6599"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DB867244-0AF8-4B30-8369-C37F2828659A}"/>
                  </a:ext>
                </a:extLst>
              </p:cNvPr>
              <p:cNvSpPr/>
              <p:nvPr/>
            </p:nvSpPr>
            <p:spPr>
              <a:xfrm>
                <a:off x="3293888" y="2993741"/>
                <a:ext cx="1648569" cy="227140"/>
              </a:xfrm>
              <a:custGeom>
                <a:avLst/>
                <a:gdLst>
                  <a:gd name="connsiteX0" fmla="*/ 66839 w 1648569"/>
                  <a:gd name="connsiteY0" fmla="*/ 192784 h 227140"/>
                  <a:gd name="connsiteX1" fmla="*/ 173872 w 1648569"/>
                  <a:gd name="connsiteY1" fmla="*/ 153142 h 227140"/>
                  <a:gd name="connsiteX2" fmla="*/ 215496 w 1648569"/>
                  <a:gd name="connsiteY2" fmla="*/ 130679 h 227140"/>
                  <a:gd name="connsiteX3" fmla="*/ 1265338 w 1648569"/>
                  <a:gd name="connsiteY3" fmla="*/ 130679 h 227140"/>
                  <a:gd name="connsiteX4" fmla="*/ 1283837 w 1648569"/>
                  <a:gd name="connsiteY4" fmla="*/ 130679 h 227140"/>
                  <a:gd name="connsiteX5" fmla="*/ 1299694 w 1648569"/>
                  <a:gd name="connsiteY5" fmla="*/ 146535 h 227140"/>
                  <a:gd name="connsiteX6" fmla="*/ 1299694 w 1648569"/>
                  <a:gd name="connsiteY6" fmla="*/ 165035 h 227140"/>
                  <a:gd name="connsiteX7" fmla="*/ 1362460 w 1648569"/>
                  <a:gd name="connsiteY7" fmla="*/ 226479 h 227140"/>
                  <a:gd name="connsiteX8" fmla="*/ 1474778 w 1648569"/>
                  <a:gd name="connsiteY8" fmla="*/ 227140 h 227140"/>
                  <a:gd name="connsiteX9" fmla="*/ 1618809 w 1648569"/>
                  <a:gd name="connsiteY9" fmla="*/ 226479 h 227140"/>
                  <a:gd name="connsiteX10" fmla="*/ 1648540 w 1648569"/>
                  <a:gd name="connsiteY10" fmla="*/ 196748 h 227140"/>
                  <a:gd name="connsiteX11" fmla="*/ 1648540 w 1648569"/>
                  <a:gd name="connsiteY11" fmla="*/ 47431 h 227140"/>
                  <a:gd name="connsiteX12" fmla="*/ 1616827 w 1648569"/>
                  <a:gd name="connsiteY12" fmla="*/ 17040 h 227140"/>
                  <a:gd name="connsiteX13" fmla="*/ 1475438 w 1648569"/>
                  <a:gd name="connsiteY13" fmla="*/ 16379 h 227140"/>
                  <a:gd name="connsiteX14" fmla="*/ 1320175 w 1648569"/>
                  <a:gd name="connsiteY14" fmla="*/ 17040 h 227140"/>
                  <a:gd name="connsiteX15" fmla="*/ 1300355 w 1648569"/>
                  <a:gd name="connsiteY15" fmla="*/ 30253 h 227140"/>
                  <a:gd name="connsiteX16" fmla="*/ 1267980 w 1648569"/>
                  <a:gd name="connsiteY16" fmla="*/ 59324 h 227140"/>
                  <a:gd name="connsiteX17" fmla="*/ 212853 w 1648569"/>
                  <a:gd name="connsiteY17" fmla="*/ 59324 h 227140"/>
                  <a:gd name="connsiteX18" fmla="*/ 169908 w 1648569"/>
                  <a:gd name="connsiteY18" fmla="*/ 36860 h 227140"/>
                  <a:gd name="connsiteX19" fmla="*/ 62215 w 1648569"/>
                  <a:gd name="connsiteY19" fmla="*/ 5808 h 227140"/>
                  <a:gd name="connsiteX20" fmla="*/ 109 w 1648569"/>
                  <a:gd name="connsiteY20" fmla="*/ 102269 h 227140"/>
                  <a:gd name="connsiteX21" fmla="*/ 66839 w 1648569"/>
                  <a:gd name="connsiteY21" fmla="*/ 192784 h 22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569" h="227140">
                    <a:moveTo>
                      <a:pt x="66839" y="192784"/>
                    </a:moveTo>
                    <a:cubicBezTo>
                      <a:pt x="109785" y="204676"/>
                      <a:pt x="154712" y="190141"/>
                      <a:pt x="173872" y="153142"/>
                    </a:cubicBezTo>
                    <a:cubicBezTo>
                      <a:pt x="184443" y="133982"/>
                      <a:pt x="196335" y="130679"/>
                      <a:pt x="215496" y="130679"/>
                    </a:cubicBezTo>
                    <a:cubicBezTo>
                      <a:pt x="565663" y="131339"/>
                      <a:pt x="915170" y="130679"/>
                      <a:pt x="1265338" y="130679"/>
                    </a:cubicBezTo>
                    <a:cubicBezTo>
                      <a:pt x="1271284" y="130679"/>
                      <a:pt x="1277891" y="131339"/>
                      <a:pt x="1283837" y="130679"/>
                    </a:cubicBezTo>
                    <a:cubicBezTo>
                      <a:pt x="1295069" y="130018"/>
                      <a:pt x="1300355" y="134643"/>
                      <a:pt x="1299694" y="146535"/>
                    </a:cubicBezTo>
                    <a:cubicBezTo>
                      <a:pt x="1299033" y="152482"/>
                      <a:pt x="1299694" y="159089"/>
                      <a:pt x="1299694" y="165035"/>
                    </a:cubicBezTo>
                    <a:cubicBezTo>
                      <a:pt x="1299694" y="226479"/>
                      <a:pt x="1299694" y="226479"/>
                      <a:pt x="1362460" y="226479"/>
                    </a:cubicBezTo>
                    <a:cubicBezTo>
                      <a:pt x="1400119" y="226479"/>
                      <a:pt x="1437118" y="227140"/>
                      <a:pt x="1474778" y="227140"/>
                    </a:cubicBezTo>
                    <a:cubicBezTo>
                      <a:pt x="1523008" y="226479"/>
                      <a:pt x="1571239" y="225819"/>
                      <a:pt x="1618809" y="226479"/>
                    </a:cubicBezTo>
                    <a:cubicBezTo>
                      <a:pt x="1641272" y="227140"/>
                      <a:pt x="1648540" y="217890"/>
                      <a:pt x="1648540" y="196748"/>
                    </a:cubicBezTo>
                    <a:cubicBezTo>
                      <a:pt x="1647879" y="147196"/>
                      <a:pt x="1647219" y="96983"/>
                      <a:pt x="1648540" y="47431"/>
                    </a:cubicBezTo>
                    <a:cubicBezTo>
                      <a:pt x="1649201" y="22986"/>
                      <a:pt x="1638630" y="17040"/>
                      <a:pt x="1616827" y="17040"/>
                    </a:cubicBezTo>
                    <a:cubicBezTo>
                      <a:pt x="1569918" y="17700"/>
                      <a:pt x="1522348" y="16379"/>
                      <a:pt x="1475438" y="16379"/>
                    </a:cubicBezTo>
                    <a:cubicBezTo>
                      <a:pt x="1423904" y="16379"/>
                      <a:pt x="1371709" y="17040"/>
                      <a:pt x="1320175" y="17040"/>
                    </a:cubicBezTo>
                    <a:cubicBezTo>
                      <a:pt x="1310926" y="17040"/>
                      <a:pt x="1297712" y="13736"/>
                      <a:pt x="1300355" y="30253"/>
                    </a:cubicBezTo>
                    <a:cubicBezTo>
                      <a:pt x="1304979" y="58002"/>
                      <a:pt x="1289123" y="59324"/>
                      <a:pt x="1267980" y="59324"/>
                    </a:cubicBezTo>
                    <a:cubicBezTo>
                      <a:pt x="916492" y="58663"/>
                      <a:pt x="564342" y="58663"/>
                      <a:pt x="212853" y="59324"/>
                    </a:cubicBezTo>
                    <a:cubicBezTo>
                      <a:pt x="193032" y="59324"/>
                      <a:pt x="181140" y="54699"/>
                      <a:pt x="169908" y="36860"/>
                    </a:cubicBezTo>
                    <a:cubicBezTo>
                      <a:pt x="148105" y="3165"/>
                      <a:pt x="102517" y="-8067"/>
                      <a:pt x="62215" y="5808"/>
                    </a:cubicBezTo>
                    <a:cubicBezTo>
                      <a:pt x="23234" y="19022"/>
                      <a:pt x="-1873" y="57342"/>
                      <a:pt x="109" y="102269"/>
                    </a:cubicBezTo>
                    <a:cubicBezTo>
                      <a:pt x="1431" y="146535"/>
                      <a:pt x="28519" y="182213"/>
                      <a:pt x="66839" y="192784"/>
                    </a:cubicBezTo>
                    <a:close/>
                  </a:path>
                </a:pathLst>
              </a:custGeom>
              <a:grpFill/>
              <a:ln w="6599"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3819463E-49C9-4241-A0D0-52A423A74A87}"/>
                  </a:ext>
                </a:extLst>
              </p:cNvPr>
              <p:cNvSpPr/>
              <p:nvPr/>
            </p:nvSpPr>
            <p:spPr>
              <a:xfrm>
                <a:off x="6279180" y="1086333"/>
                <a:ext cx="222690" cy="1732846"/>
              </a:xfrm>
              <a:custGeom>
                <a:avLst/>
                <a:gdLst>
                  <a:gd name="connsiteX0" fmla="*/ 85722 w 222690"/>
                  <a:gd name="connsiteY0" fmla="*/ 193430 h 1732846"/>
                  <a:gd name="connsiteX1" fmla="*/ 104882 w 222690"/>
                  <a:gd name="connsiteY1" fmla="*/ 219858 h 1732846"/>
                  <a:gd name="connsiteX2" fmla="*/ 104882 w 222690"/>
                  <a:gd name="connsiteY2" fmla="*/ 860070 h 1732846"/>
                  <a:gd name="connsiteX3" fmla="*/ 105543 w 222690"/>
                  <a:gd name="connsiteY3" fmla="*/ 1355591 h 1732846"/>
                  <a:gd name="connsiteX4" fmla="*/ 80437 w 222690"/>
                  <a:gd name="connsiteY4" fmla="*/ 1382018 h 1732846"/>
                  <a:gd name="connsiteX5" fmla="*/ 13706 w 222690"/>
                  <a:gd name="connsiteY5" fmla="*/ 1384000 h 1732846"/>
                  <a:gd name="connsiteX6" fmla="*/ 14367 w 222690"/>
                  <a:gd name="connsiteY6" fmla="*/ 1416374 h 1732846"/>
                  <a:gd name="connsiteX7" fmla="*/ 8421 w 222690"/>
                  <a:gd name="connsiteY7" fmla="*/ 1685937 h 1732846"/>
                  <a:gd name="connsiteX8" fmla="*/ 56652 w 222690"/>
                  <a:gd name="connsiteY8" fmla="*/ 1732847 h 1732846"/>
                  <a:gd name="connsiteX9" fmla="*/ 174255 w 222690"/>
                  <a:gd name="connsiteY9" fmla="*/ 1732847 h 1732846"/>
                  <a:gd name="connsiteX10" fmla="*/ 222486 w 222690"/>
                  <a:gd name="connsiteY10" fmla="*/ 1683295 h 1732846"/>
                  <a:gd name="connsiteX11" fmla="*/ 217200 w 222690"/>
                  <a:gd name="connsiteY11" fmla="*/ 1384661 h 1732846"/>
                  <a:gd name="connsiteX12" fmla="*/ 196058 w 222690"/>
                  <a:gd name="connsiteY12" fmla="*/ 1382018 h 1732846"/>
                  <a:gd name="connsiteX13" fmla="*/ 158398 w 222690"/>
                  <a:gd name="connsiteY13" fmla="*/ 1343037 h 1732846"/>
                  <a:gd name="connsiteX14" fmla="*/ 158398 w 222690"/>
                  <a:gd name="connsiteY14" fmla="*/ 215233 h 1732846"/>
                  <a:gd name="connsiteX15" fmla="*/ 174916 w 222690"/>
                  <a:gd name="connsiteY15" fmla="*/ 147843 h 1732846"/>
                  <a:gd name="connsiteX16" fmla="*/ 161041 w 222690"/>
                  <a:gd name="connsiteY16" fmla="*/ 26275 h 1732846"/>
                  <a:gd name="connsiteX17" fmla="*/ 48723 w 222690"/>
                  <a:gd name="connsiteY17" fmla="*/ 9758 h 1732846"/>
                  <a:gd name="connsiteX18" fmla="*/ 1814 w 222690"/>
                  <a:gd name="connsiteY18" fmla="*/ 117451 h 1732846"/>
                  <a:gd name="connsiteX19" fmla="*/ 85722 w 222690"/>
                  <a:gd name="connsiteY19" fmla="*/ 193430 h 173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2690" h="1732846">
                    <a:moveTo>
                      <a:pt x="85722" y="193430"/>
                    </a:moveTo>
                    <a:cubicBezTo>
                      <a:pt x="107525" y="194752"/>
                      <a:pt x="104882" y="205984"/>
                      <a:pt x="104882" y="219858"/>
                    </a:cubicBezTo>
                    <a:cubicBezTo>
                      <a:pt x="104882" y="433262"/>
                      <a:pt x="104882" y="646666"/>
                      <a:pt x="104882" y="860070"/>
                    </a:cubicBezTo>
                    <a:cubicBezTo>
                      <a:pt x="104882" y="1025244"/>
                      <a:pt x="104882" y="1190417"/>
                      <a:pt x="105543" y="1355591"/>
                    </a:cubicBezTo>
                    <a:cubicBezTo>
                      <a:pt x="105543" y="1374751"/>
                      <a:pt x="101579" y="1382679"/>
                      <a:pt x="80437" y="1382018"/>
                    </a:cubicBezTo>
                    <a:cubicBezTo>
                      <a:pt x="58634" y="1381358"/>
                      <a:pt x="36170" y="1378715"/>
                      <a:pt x="13706" y="1384000"/>
                    </a:cubicBezTo>
                    <a:cubicBezTo>
                      <a:pt x="13706" y="1394571"/>
                      <a:pt x="14367" y="1405143"/>
                      <a:pt x="14367" y="1416374"/>
                    </a:cubicBezTo>
                    <a:cubicBezTo>
                      <a:pt x="18331" y="1506229"/>
                      <a:pt x="6439" y="1596083"/>
                      <a:pt x="8421" y="1685937"/>
                    </a:cubicBezTo>
                    <a:cubicBezTo>
                      <a:pt x="9742" y="1732847"/>
                      <a:pt x="8421" y="1732847"/>
                      <a:pt x="56652" y="1732847"/>
                    </a:cubicBezTo>
                    <a:cubicBezTo>
                      <a:pt x="95633" y="1732847"/>
                      <a:pt x="135274" y="1732847"/>
                      <a:pt x="174255" y="1732847"/>
                    </a:cubicBezTo>
                    <a:cubicBezTo>
                      <a:pt x="221825" y="1732847"/>
                      <a:pt x="221164" y="1732847"/>
                      <a:pt x="222486" y="1683295"/>
                    </a:cubicBezTo>
                    <a:cubicBezTo>
                      <a:pt x="224468" y="1583530"/>
                      <a:pt x="211254" y="1484426"/>
                      <a:pt x="217200" y="1384661"/>
                    </a:cubicBezTo>
                    <a:cubicBezTo>
                      <a:pt x="209933" y="1384000"/>
                      <a:pt x="203326" y="1382018"/>
                      <a:pt x="196058" y="1382018"/>
                    </a:cubicBezTo>
                    <a:cubicBezTo>
                      <a:pt x="158398" y="1381358"/>
                      <a:pt x="158398" y="1381358"/>
                      <a:pt x="158398" y="1343037"/>
                    </a:cubicBezTo>
                    <a:cubicBezTo>
                      <a:pt x="158398" y="967103"/>
                      <a:pt x="158398" y="591168"/>
                      <a:pt x="158398" y="215233"/>
                    </a:cubicBezTo>
                    <a:cubicBezTo>
                      <a:pt x="158398" y="190788"/>
                      <a:pt x="160380" y="169645"/>
                      <a:pt x="174916" y="147843"/>
                    </a:cubicBezTo>
                    <a:cubicBezTo>
                      <a:pt x="199362" y="110844"/>
                      <a:pt x="190772" y="56667"/>
                      <a:pt x="161041" y="26275"/>
                    </a:cubicBezTo>
                    <a:cubicBezTo>
                      <a:pt x="133953" y="-814"/>
                      <a:pt x="84401" y="-8081"/>
                      <a:pt x="48723" y="9758"/>
                    </a:cubicBezTo>
                    <a:cubicBezTo>
                      <a:pt x="12385" y="28918"/>
                      <a:pt x="-6114" y="71202"/>
                      <a:pt x="1814" y="117451"/>
                    </a:cubicBezTo>
                    <a:cubicBezTo>
                      <a:pt x="9742" y="161717"/>
                      <a:pt x="39474" y="190127"/>
                      <a:pt x="85722" y="193430"/>
                    </a:cubicBezTo>
                    <a:close/>
                  </a:path>
                </a:pathLst>
              </a:custGeom>
              <a:grpFill/>
              <a:ln w="6599"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547B2C77-84D4-4B5A-A6E2-14D0F8FD3339}"/>
                  </a:ext>
                </a:extLst>
              </p:cNvPr>
              <p:cNvSpPr/>
              <p:nvPr/>
            </p:nvSpPr>
            <p:spPr>
              <a:xfrm>
                <a:off x="3870094" y="2245460"/>
                <a:ext cx="1373154" cy="572397"/>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6C6E4C11-C2B6-41DD-864F-DA386F9352B0}"/>
                  </a:ext>
                </a:extLst>
              </p:cNvPr>
              <p:cNvSpPr/>
              <p:nvPr/>
            </p:nvSpPr>
            <p:spPr>
              <a:xfrm>
                <a:off x="4749966" y="1974605"/>
                <a:ext cx="912667" cy="843913"/>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CD3EFCCB-FC7B-4C95-9712-5BAD3A3057EC}"/>
                  </a:ext>
                </a:extLst>
              </p:cNvPr>
              <p:cNvSpPr/>
              <p:nvPr/>
            </p:nvSpPr>
            <p:spPr>
              <a:xfrm>
                <a:off x="7687611" y="4552498"/>
                <a:ext cx="1189667" cy="1242834"/>
              </a:xfrm>
              <a:custGeom>
                <a:avLst/>
                <a:gdLst>
                  <a:gd name="connsiteX0" fmla="*/ 1128465 w 1189667"/>
                  <a:gd name="connsiteY0" fmla="*/ 1052165 h 1242834"/>
                  <a:gd name="connsiteX1" fmla="*/ 1016147 w 1189667"/>
                  <a:gd name="connsiteY1" fmla="*/ 1089825 h 1242834"/>
                  <a:gd name="connsiteX2" fmla="*/ 979809 w 1189667"/>
                  <a:gd name="connsiteY2" fmla="*/ 1108985 h 1242834"/>
                  <a:gd name="connsiteX3" fmla="*/ 85229 w 1189667"/>
                  <a:gd name="connsiteY3" fmla="*/ 1108985 h 1242834"/>
                  <a:gd name="connsiteX4" fmla="*/ 54837 w 1189667"/>
                  <a:gd name="connsiteY4" fmla="*/ 1077272 h 1242834"/>
                  <a:gd name="connsiteX5" fmla="*/ 55498 w 1189667"/>
                  <a:gd name="connsiteY5" fmla="*/ 41304 h 1242834"/>
                  <a:gd name="connsiteX6" fmla="*/ 55498 w 1189667"/>
                  <a:gd name="connsiteY6" fmla="*/ 17519 h 1242834"/>
                  <a:gd name="connsiteX7" fmla="*/ 48891 w 1189667"/>
                  <a:gd name="connsiteY7" fmla="*/ 4305 h 1242834"/>
                  <a:gd name="connsiteX8" fmla="*/ 661 w 1189667"/>
                  <a:gd name="connsiteY8" fmla="*/ 32055 h 1242834"/>
                  <a:gd name="connsiteX9" fmla="*/ 661 w 1189667"/>
                  <a:gd name="connsiteY9" fmla="*/ 583734 h 1242834"/>
                  <a:gd name="connsiteX10" fmla="*/ 0 w 1189667"/>
                  <a:gd name="connsiteY10" fmla="*/ 1130127 h 1242834"/>
                  <a:gd name="connsiteX11" fmla="*/ 33035 w 1189667"/>
                  <a:gd name="connsiteY11" fmla="*/ 1164483 h 1242834"/>
                  <a:gd name="connsiteX12" fmla="*/ 972541 w 1189667"/>
                  <a:gd name="connsiteY12" fmla="*/ 1163823 h 1242834"/>
                  <a:gd name="connsiteX13" fmla="*/ 1008218 w 1189667"/>
                  <a:gd name="connsiteY13" fmla="*/ 1185626 h 1242834"/>
                  <a:gd name="connsiteX14" fmla="*/ 1114590 w 1189667"/>
                  <a:gd name="connsiteY14" fmla="*/ 1241124 h 1242834"/>
                  <a:gd name="connsiteX15" fmla="*/ 1189249 w 1189667"/>
                  <a:gd name="connsiteY15" fmla="*/ 1154573 h 1242834"/>
                  <a:gd name="connsiteX16" fmla="*/ 1128465 w 1189667"/>
                  <a:gd name="connsiteY16" fmla="*/ 1052165 h 124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89667" h="1242834">
                    <a:moveTo>
                      <a:pt x="1128465" y="1052165"/>
                    </a:moveTo>
                    <a:cubicBezTo>
                      <a:pt x="1084859" y="1037630"/>
                      <a:pt x="1037950" y="1051505"/>
                      <a:pt x="1016147" y="1089825"/>
                    </a:cubicBezTo>
                    <a:cubicBezTo>
                      <a:pt x="1006897" y="1105682"/>
                      <a:pt x="996986" y="1108985"/>
                      <a:pt x="979809" y="1108985"/>
                    </a:cubicBezTo>
                    <a:cubicBezTo>
                      <a:pt x="681836" y="1108324"/>
                      <a:pt x="383863" y="1108324"/>
                      <a:pt x="85229" y="1108985"/>
                    </a:cubicBezTo>
                    <a:cubicBezTo>
                      <a:pt x="59462" y="1108985"/>
                      <a:pt x="54837" y="1101057"/>
                      <a:pt x="54837" y="1077272"/>
                    </a:cubicBezTo>
                    <a:cubicBezTo>
                      <a:pt x="55498" y="731729"/>
                      <a:pt x="55498" y="386186"/>
                      <a:pt x="55498" y="41304"/>
                    </a:cubicBezTo>
                    <a:cubicBezTo>
                      <a:pt x="55498" y="33376"/>
                      <a:pt x="55498" y="25448"/>
                      <a:pt x="55498" y="17519"/>
                    </a:cubicBezTo>
                    <a:cubicBezTo>
                      <a:pt x="55498" y="12234"/>
                      <a:pt x="54837" y="6948"/>
                      <a:pt x="48891" y="4305"/>
                    </a:cubicBezTo>
                    <a:cubicBezTo>
                      <a:pt x="25106" y="-7587"/>
                      <a:pt x="661" y="6287"/>
                      <a:pt x="661" y="32055"/>
                    </a:cubicBezTo>
                    <a:cubicBezTo>
                      <a:pt x="661" y="215727"/>
                      <a:pt x="661" y="400061"/>
                      <a:pt x="661" y="583734"/>
                    </a:cubicBezTo>
                    <a:cubicBezTo>
                      <a:pt x="661" y="766085"/>
                      <a:pt x="1321" y="947776"/>
                      <a:pt x="0" y="1130127"/>
                    </a:cubicBezTo>
                    <a:cubicBezTo>
                      <a:pt x="0" y="1156555"/>
                      <a:pt x="5285" y="1164483"/>
                      <a:pt x="33035" y="1164483"/>
                    </a:cubicBezTo>
                    <a:cubicBezTo>
                      <a:pt x="346203" y="1163162"/>
                      <a:pt x="659372" y="1163823"/>
                      <a:pt x="972541" y="1163823"/>
                    </a:cubicBezTo>
                    <a:cubicBezTo>
                      <a:pt x="989719" y="1163823"/>
                      <a:pt x="1000951" y="1165144"/>
                      <a:pt x="1008218" y="1185626"/>
                    </a:cubicBezTo>
                    <a:cubicBezTo>
                      <a:pt x="1023414" y="1229231"/>
                      <a:pt x="1065038" y="1249052"/>
                      <a:pt x="1114590" y="1241124"/>
                    </a:cubicBezTo>
                    <a:cubicBezTo>
                      <a:pt x="1155553" y="1234517"/>
                      <a:pt x="1185284" y="1200161"/>
                      <a:pt x="1189249" y="1154573"/>
                    </a:cubicBezTo>
                    <a:cubicBezTo>
                      <a:pt x="1193213" y="1106342"/>
                      <a:pt x="1168767" y="1066040"/>
                      <a:pt x="1128465" y="1052165"/>
                    </a:cubicBezTo>
                    <a:close/>
                  </a:path>
                </a:pathLst>
              </a:custGeom>
              <a:grpFill/>
              <a:ln w="6599"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7700B1DB-0AAE-4A01-BA93-B9A0A7F54319}"/>
                  </a:ext>
                </a:extLst>
              </p:cNvPr>
              <p:cNvSpPr/>
              <p:nvPr/>
            </p:nvSpPr>
            <p:spPr>
              <a:xfrm>
                <a:off x="6744671" y="4554792"/>
                <a:ext cx="190088" cy="1673439"/>
              </a:xfrm>
              <a:custGeom>
                <a:avLst/>
                <a:gdLst>
                  <a:gd name="connsiteX0" fmla="*/ 146804 w 190088"/>
                  <a:gd name="connsiteY0" fmla="*/ 1460823 h 1673439"/>
                  <a:gd name="connsiteX1" fmla="*/ 146804 w 190088"/>
                  <a:gd name="connsiteY1" fmla="*/ 748595 h 1673439"/>
                  <a:gd name="connsiteX2" fmla="*/ 146804 w 190088"/>
                  <a:gd name="connsiteY2" fmla="*/ 28439 h 1673439"/>
                  <a:gd name="connsiteX3" fmla="*/ 121037 w 190088"/>
                  <a:gd name="connsiteY3" fmla="*/ 29 h 1673439"/>
                  <a:gd name="connsiteX4" fmla="*/ 91306 w 190088"/>
                  <a:gd name="connsiteY4" fmla="*/ 32403 h 1673439"/>
                  <a:gd name="connsiteX5" fmla="*/ 91966 w 190088"/>
                  <a:gd name="connsiteY5" fmla="*/ 1443645 h 1673439"/>
                  <a:gd name="connsiteX6" fmla="*/ 63557 w 190088"/>
                  <a:gd name="connsiteY6" fmla="*/ 1483286 h 1673439"/>
                  <a:gd name="connsiteX7" fmla="*/ 21933 w 190088"/>
                  <a:gd name="connsiteY7" fmla="*/ 1510375 h 1673439"/>
                  <a:gd name="connsiteX8" fmla="*/ 30522 w 190088"/>
                  <a:gd name="connsiteY8" fmla="*/ 1649781 h 1673439"/>
                  <a:gd name="connsiteX9" fmla="*/ 162000 w 190088"/>
                  <a:gd name="connsiteY9" fmla="*/ 1646477 h 1673439"/>
                  <a:gd name="connsiteX10" fmla="*/ 162661 w 190088"/>
                  <a:gd name="connsiteY10" fmla="*/ 1505750 h 1673439"/>
                  <a:gd name="connsiteX11" fmla="*/ 146804 w 190088"/>
                  <a:gd name="connsiteY11" fmla="*/ 1460823 h 167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088" h="1673439">
                    <a:moveTo>
                      <a:pt x="146804" y="1460823"/>
                    </a:moveTo>
                    <a:cubicBezTo>
                      <a:pt x="146804" y="1223634"/>
                      <a:pt x="146804" y="985784"/>
                      <a:pt x="146804" y="748595"/>
                    </a:cubicBezTo>
                    <a:cubicBezTo>
                      <a:pt x="146804" y="508763"/>
                      <a:pt x="146804" y="268271"/>
                      <a:pt x="146804" y="28439"/>
                    </a:cubicBezTo>
                    <a:cubicBezTo>
                      <a:pt x="146804" y="9279"/>
                      <a:pt x="144161" y="690"/>
                      <a:pt x="121037" y="29"/>
                    </a:cubicBezTo>
                    <a:cubicBezTo>
                      <a:pt x="94609" y="-632"/>
                      <a:pt x="91306" y="9940"/>
                      <a:pt x="91306" y="32403"/>
                    </a:cubicBezTo>
                    <a:cubicBezTo>
                      <a:pt x="91966" y="502817"/>
                      <a:pt x="91306" y="973231"/>
                      <a:pt x="91966" y="1443645"/>
                    </a:cubicBezTo>
                    <a:cubicBezTo>
                      <a:pt x="91966" y="1465448"/>
                      <a:pt x="90645" y="1480644"/>
                      <a:pt x="63557" y="1483286"/>
                    </a:cubicBezTo>
                    <a:cubicBezTo>
                      <a:pt x="46379" y="1484608"/>
                      <a:pt x="33165" y="1497161"/>
                      <a:pt x="21933" y="1510375"/>
                    </a:cubicBezTo>
                    <a:cubicBezTo>
                      <a:pt x="-10441" y="1550677"/>
                      <a:pt x="-6477" y="1615425"/>
                      <a:pt x="30522" y="1649781"/>
                    </a:cubicBezTo>
                    <a:cubicBezTo>
                      <a:pt x="66200" y="1682816"/>
                      <a:pt x="128305" y="1680834"/>
                      <a:pt x="162000" y="1646477"/>
                    </a:cubicBezTo>
                    <a:cubicBezTo>
                      <a:pt x="198338" y="1610139"/>
                      <a:pt x="200320" y="1542749"/>
                      <a:pt x="162661" y="1505750"/>
                    </a:cubicBezTo>
                    <a:cubicBezTo>
                      <a:pt x="149447" y="1491875"/>
                      <a:pt x="146804" y="1478662"/>
                      <a:pt x="146804" y="1460823"/>
                    </a:cubicBezTo>
                    <a:close/>
                  </a:path>
                </a:pathLst>
              </a:custGeom>
              <a:grpFill/>
              <a:ln w="6599"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15349D0-08B3-4820-8314-D3A2D1B7B0BB}"/>
                  </a:ext>
                </a:extLst>
              </p:cNvPr>
              <p:cNvSpPr/>
              <p:nvPr/>
            </p:nvSpPr>
            <p:spPr>
              <a:xfrm>
                <a:off x="8066153" y="3632493"/>
                <a:ext cx="1181053" cy="1164453"/>
              </a:xfrm>
              <a:custGeom>
                <a:avLst/>
                <a:gdLst>
                  <a:gd name="connsiteX0" fmla="*/ 1129160 w 1181053"/>
                  <a:gd name="connsiteY0" fmla="*/ 979148 h 1164453"/>
                  <a:gd name="connsiteX1" fmla="*/ 1108019 w 1181053"/>
                  <a:gd name="connsiteY1" fmla="*/ 942810 h 1164453"/>
                  <a:gd name="connsiteX2" fmla="*/ 1109340 w 1181053"/>
                  <a:gd name="connsiteY2" fmla="*/ 104390 h 1164453"/>
                  <a:gd name="connsiteX3" fmla="*/ 1074984 w 1181053"/>
                  <a:gd name="connsiteY3" fmla="*/ 71355 h 1164453"/>
                  <a:gd name="connsiteX4" fmla="*/ 383898 w 1181053"/>
                  <a:gd name="connsiteY4" fmla="*/ 72016 h 1164453"/>
                  <a:gd name="connsiteX5" fmla="*/ 349542 w 1181053"/>
                  <a:gd name="connsiteY5" fmla="*/ 69373 h 1164453"/>
                  <a:gd name="connsiteX6" fmla="*/ 348221 w 1181053"/>
                  <a:gd name="connsiteY6" fmla="*/ 1321 h 1164453"/>
                  <a:gd name="connsiteX7" fmla="*/ 337650 w 1181053"/>
                  <a:gd name="connsiteY7" fmla="*/ 1982 h 1164453"/>
                  <a:gd name="connsiteX8" fmla="*/ 32409 w 1181053"/>
                  <a:gd name="connsiteY8" fmla="*/ 0 h 1164453"/>
                  <a:gd name="connsiteX9" fmla="*/ 35 w 1181053"/>
                  <a:gd name="connsiteY9" fmla="*/ 30392 h 1164453"/>
                  <a:gd name="connsiteX10" fmla="*/ 35 w 1181053"/>
                  <a:gd name="connsiteY10" fmla="*/ 180369 h 1164453"/>
                  <a:gd name="connsiteX11" fmla="*/ 29766 w 1181053"/>
                  <a:gd name="connsiteY11" fmla="*/ 210101 h 1164453"/>
                  <a:gd name="connsiteX12" fmla="*/ 177101 w 1181053"/>
                  <a:gd name="connsiteY12" fmla="*/ 210101 h 1164453"/>
                  <a:gd name="connsiteX13" fmla="*/ 292062 w 1181053"/>
                  <a:gd name="connsiteY13" fmla="*/ 209440 h 1164453"/>
                  <a:gd name="connsiteX14" fmla="*/ 349542 w 1181053"/>
                  <a:gd name="connsiteY14" fmla="*/ 147996 h 1164453"/>
                  <a:gd name="connsiteX15" fmla="*/ 381256 w 1181053"/>
                  <a:gd name="connsiteY15" fmla="*/ 146014 h 1164453"/>
                  <a:gd name="connsiteX16" fmla="*/ 1021467 w 1181053"/>
                  <a:gd name="connsiteY16" fmla="*/ 145353 h 1164453"/>
                  <a:gd name="connsiteX17" fmla="*/ 1054502 w 1181053"/>
                  <a:gd name="connsiteY17" fmla="*/ 177066 h 1164453"/>
                  <a:gd name="connsiteX18" fmla="*/ 1054502 w 1181053"/>
                  <a:gd name="connsiteY18" fmla="*/ 945453 h 1164453"/>
                  <a:gd name="connsiteX19" fmla="*/ 1032699 w 1181053"/>
                  <a:gd name="connsiteY19" fmla="*/ 985755 h 1164453"/>
                  <a:gd name="connsiteX20" fmla="*/ 997022 w 1181053"/>
                  <a:gd name="connsiteY20" fmla="*/ 1102037 h 1164453"/>
                  <a:gd name="connsiteX21" fmla="*/ 1094805 w 1181053"/>
                  <a:gd name="connsiteY21" fmla="*/ 1164142 h 1164453"/>
                  <a:gd name="connsiteX22" fmla="*/ 1178712 w 1181053"/>
                  <a:gd name="connsiteY22" fmla="*/ 1090145 h 1164453"/>
                  <a:gd name="connsiteX23" fmla="*/ 1129160 w 1181053"/>
                  <a:gd name="connsiteY23" fmla="*/ 979148 h 116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1053" h="1164453">
                    <a:moveTo>
                      <a:pt x="1129160" y="979148"/>
                    </a:moveTo>
                    <a:cubicBezTo>
                      <a:pt x="1110001" y="971220"/>
                      <a:pt x="1108019" y="959988"/>
                      <a:pt x="1108019" y="942810"/>
                    </a:cubicBezTo>
                    <a:cubicBezTo>
                      <a:pt x="1108679" y="663337"/>
                      <a:pt x="1108019" y="383863"/>
                      <a:pt x="1109340" y="104390"/>
                    </a:cubicBezTo>
                    <a:cubicBezTo>
                      <a:pt x="1109340" y="75980"/>
                      <a:pt x="1100751" y="71355"/>
                      <a:pt x="1074984" y="71355"/>
                    </a:cubicBezTo>
                    <a:cubicBezTo>
                      <a:pt x="844402" y="72676"/>
                      <a:pt x="614480" y="72016"/>
                      <a:pt x="383898" y="72016"/>
                    </a:cubicBezTo>
                    <a:cubicBezTo>
                      <a:pt x="372666" y="72016"/>
                      <a:pt x="360774" y="73998"/>
                      <a:pt x="349542" y="69373"/>
                    </a:cubicBezTo>
                    <a:cubicBezTo>
                      <a:pt x="350863" y="46909"/>
                      <a:pt x="352845" y="23785"/>
                      <a:pt x="348221" y="1321"/>
                    </a:cubicBezTo>
                    <a:cubicBezTo>
                      <a:pt x="344917" y="1321"/>
                      <a:pt x="340953" y="1982"/>
                      <a:pt x="337650" y="1982"/>
                    </a:cubicBezTo>
                    <a:cubicBezTo>
                      <a:pt x="235903" y="1321"/>
                      <a:pt x="134156" y="1321"/>
                      <a:pt x="32409" y="0"/>
                    </a:cubicBezTo>
                    <a:cubicBezTo>
                      <a:pt x="9946" y="0"/>
                      <a:pt x="-626" y="5946"/>
                      <a:pt x="35" y="30392"/>
                    </a:cubicBezTo>
                    <a:cubicBezTo>
                      <a:pt x="1357" y="80605"/>
                      <a:pt x="1357" y="130157"/>
                      <a:pt x="35" y="180369"/>
                    </a:cubicBezTo>
                    <a:cubicBezTo>
                      <a:pt x="-626" y="202173"/>
                      <a:pt x="7964" y="210761"/>
                      <a:pt x="29766" y="210101"/>
                    </a:cubicBezTo>
                    <a:cubicBezTo>
                      <a:pt x="78658" y="209440"/>
                      <a:pt x="128210" y="210101"/>
                      <a:pt x="177101" y="210101"/>
                    </a:cubicBezTo>
                    <a:cubicBezTo>
                      <a:pt x="215421" y="210101"/>
                      <a:pt x="253741" y="209440"/>
                      <a:pt x="292062" y="209440"/>
                    </a:cubicBezTo>
                    <a:cubicBezTo>
                      <a:pt x="352845" y="209440"/>
                      <a:pt x="352845" y="209440"/>
                      <a:pt x="349542" y="147996"/>
                    </a:cubicBezTo>
                    <a:cubicBezTo>
                      <a:pt x="360113" y="147335"/>
                      <a:pt x="370684" y="146014"/>
                      <a:pt x="381256" y="146014"/>
                    </a:cubicBezTo>
                    <a:cubicBezTo>
                      <a:pt x="594660" y="146014"/>
                      <a:pt x="808063" y="146674"/>
                      <a:pt x="1021467" y="145353"/>
                    </a:cubicBezTo>
                    <a:cubicBezTo>
                      <a:pt x="1046574" y="145353"/>
                      <a:pt x="1054502" y="150638"/>
                      <a:pt x="1054502" y="177066"/>
                    </a:cubicBezTo>
                    <a:cubicBezTo>
                      <a:pt x="1053181" y="433415"/>
                      <a:pt x="1053842" y="689764"/>
                      <a:pt x="1054502" y="945453"/>
                    </a:cubicBezTo>
                    <a:cubicBezTo>
                      <a:pt x="1054502" y="964613"/>
                      <a:pt x="1049877" y="975184"/>
                      <a:pt x="1032699" y="985755"/>
                    </a:cubicBezTo>
                    <a:cubicBezTo>
                      <a:pt x="995701" y="1008219"/>
                      <a:pt x="982487" y="1057771"/>
                      <a:pt x="997022" y="1102037"/>
                    </a:cubicBezTo>
                    <a:cubicBezTo>
                      <a:pt x="1010897" y="1144322"/>
                      <a:pt x="1047895" y="1167446"/>
                      <a:pt x="1094805" y="1164142"/>
                    </a:cubicBezTo>
                    <a:cubicBezTo>
                      <a:pt x="1137089" y="1161499"/>
                      <a:pt x="1170784" y="1131768"/>
                      <a:pt x="1178712" y="1090145"/>
                    </a:cubicBezTo>
                    <a:cubicBezTo>
                      <a:pt x="1187962" y="1041914"/>
                      <a:pt x="1169463" y="996326"/>
                      <a:pt x="1129160" y="979148"/>
                    </a:cubicBezTo>
                    <a:close/>
                  </a:path>
                </a:pathLst>
              </a:custGeom>
              <a:grpFill/>
              <a:ln w="6599"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503879E9-EC3A-46CB-B3AC-035AF367A7B5}"/>
                  </a:ext>
                </a:extLst>
              </p:cNvPr>
              <p:cNvSpPr/>
              <p:nvPr/>
            </p:nvSpPr>
            <p:spPr>
              <a:xfrm>
                <a:off x="7289212" y="4555210"/>
                <a:ext cx="1121223" cy="1705206"/>
              </a:xfrm>
              <a:custGeom>
                <a:avLst/>
                <a:gdLst>
                  <a:gd name="connsiteX0" fmla="*/ 1068342 w 1121223"/>
                  <a:gd name="connsiteY0" fmla="*/ 1518546 h 1705206"/>
                  <a:gd name="connsiteX1" fmla="*/ 943471 w 1121223"/>
                  <a:gd name="connsiteY1" fmla="*/ 1558188 h 1705206"/>
                  <a:gd name="connsiteX2" fmla="*/ 943471 w 1121223"/>
                  <a:gd name="connsiteY2" fmla="*/ 1558188 h 1705206"/>
                  <a:gd name="connsiteX3" fmla="*/ 943471 w 1121223"/>
                  <a:gd name="connsiteY3" fmla="*/ 1558188 h 1705206"/>
                  <a:gd name="connsiteX4" fmla="*/ 107693 w 1121223"/>
                  <a:gd name="connsiteY4" fmla="*/ 1558849 h 1705206"/>
                  <a:gd name="connsiteX5" fmla="*/ 73337 w 1121223"/>
                  <a:gd name="connsiteY5" fmla="*/ 1524493 h 1705206"/>
                  <a:gd name="connsiteX6" fmla="*/ 73337 w 1121223"/>
                  <a:gd name="connsiteY6" fmla="*/ 40575 h 1705206"/>
                  <a:gd name="connsiteX7" fmla="*/ 33696 w 1121223"/>
                  <a:gd name="connsiteY7" fmla="*/ 273 h 1705206"/>
                  <a:gd name="connsiteX8" fmla="*/ 0 w 1121223"/>
                  <a:gd name="connsiteY8" fmla="*/ 33968 h 1705206"/>
                  <a:gd name="connsiteX9" fmla="*/ 661 w 1121223"/>
                  <a:gd name="connsiteY9" fmla="*/ 1597830 h 1705206"/>
                  <a:gd name="connsiteX10" fmla="*/ 35678 w 1121223"/>
                  <a:gd name="connsiteY10" fmla="*/ 1631525 h 1705206"/>
                  <a:gd name="connsiteX11" fmla="*/ 900526 w 1121223"/>
                  <a:gd name="connsiteY11" fmla="*/ 1631525 h 1705206"/>
                  <a:gd name="connsiteX12" fmla="*/ 937524 w 1121223"/>
                  <a:gd name="connsiteY12" fmla="*/ 1635489 h 1705206"/>
                  <a:gd name="connsiteX13" fmla="*/ 1007558 w 1121223"/>
                  <a:gd name="connsiteY13" fmla="*/ 1703541 h 1705206"/>
                  <a:gd name="connsiteX14" fmla="*/ 1116572 w 1121223"/>
                  <a:gd name="connsiteY14" fmla="*/ 1639453 h 1705206"/>
                  <a:gd name="connsiteX15" fmla="*/ 1068342 w 1121223"/>
                  <a:gd name="connsiteY15" fmla="*/ 1518546 h 170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1223" h="1705206">
                    <a:moveTo>
                      <a:pt x="1068342" y="1518546"/>
                    </a:moveTo>
                    <a:cubicBezTo>
                      <a:pt x="1021433" y="1497404"/>
                      <a:pt x="972541" y="1512600"/>
                      <a:pt x="943471" y="1558188"/>
                    </a:cubicBezTo>
                    <a:lnTo>
                      <a:pt x="943471" y="1558188"/>
                    </a:lnTo>
                    <a:lnTo>
                      <a:pt x="943471" y="1558188"/>
                    </a:lnTo>
                    <a:cubicBezTo>
                      <a:pt x="664658" y="1558188"/>
                      <a:pt x="386506" y="1558849"/>
                      <a:pt x="107693" y="1558849"/>
                    </a:cubicBezTo>
                    <a:cubicBezTo>
                      <a:pt x="73337" y="1558849"/>
                      <a:pt x="73337" y="1558849"/>
                      <a:pt x="73337" y="1524493"/>
                    </a:cubicBezTo>
                    <a:cubicBezTo>
                      <a:pt x="73337" y="1029633"/>
                      <a:pt x="73337" y="535434"/>
                      <a:pt x="73337" y="40575"/>
                    </a:cubicBezTo>
                    <a:cubicBezTo>
                      <a:pt x="73337" y="-5013"/>
                      <a:pt x="78623" y="2915"/>
                      <a:pt x="33696" y="273"/>
                    </a:cubicBezTo>
                    <a:cubicBezTo>
                      <a:pt x="5946" y="-1709"/>
                      <a:pt x="0" y="6879"/>
                      <a:pt x="0" y="33968"/>
                    </a:cubicBezTo>
                    <a:cubicBezTo>
                      <a:pt x="661" y="555255"/>
                      <a:pt x="661" y="1076543"/>
                      <a:pt x="661" y="1597830"/>
                    </a:cubicBezTo>
                    <a:cubicBezTo>
                      <a:pt x="661" y="1634168"/>
                      <a:pt x="-5285" y="1631525"/>
                      <a:pt x="35678" y="1631525"/>
                    </a:cubicBezTo>
                    <a:cubicBezTo>
                      <a:pt x="323740" y="1631525"/>
                      <a:pt x="612463" y="1631525"/>
                      <a:pt x="900526" y="1631525"/>
                    </a:cubicBezTo>
                    <a:cubicBezTo>
                      <a:pt x="913079" y="1631525"/>
                      <a:pt x="925632" y="1628882"/>
                      <a:pt x="937524" y="1635489"/>
                    </a:cubicBezTo>
                    <a:cubicBezTo>
                      <a:pt x="946113" y="1673149"/>
                      <a:pt x="971881" y="1697595"/>
                      <a:pt x="1007558" y="1703541"/>
                    </a:cubicBezTo>
                    <a:cubicBezTo>
                      <a:pt x="1059753" y="1712130"/>
                      <a:pt x="1102037" y="1687023"/>
                      <a:pt x="1116572" y="1639453"/>
                    </a:cubicBezTo>
                    <a:cubicBezTo>
                      <a:pt x="1131108" y="1590562"/>
                      <a:pt x="1110626" y="1537707"/>
                      <a:pt x="1068342" y="1518546"/>
                    </a:cubicBezTo>
                    <a:close/>
                  </a:path>
                </a:pathLst>
              </a:custGeom>
              <a:grpFill/>
              <a:ln w="6599"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9D3AF21E-84D1-4531-B479-76EA778366D2}"/>
                  </a:ext>
                </a:extLst>
              </p:cNvPr>
              <p:cNvSpPr/>
              <p:nvPr/>
            </p:nvSpPr>
            <p:spPr>
              <a:xfrm>
                <a:off x="6769876" y="4190084"/>
                <a:ext cx="214133" cy="351577"/>
              </a:xfrm>
              <a:custGeom>
                <a:avLst/>
                <a:gdLst>
                  <a:gd name="connsiteX0" fmla="*/ 214096 w 214133"/>
                  <a:gd name="connsiteY0" fmla="*/ 35052 h 351577"/>
                  <a:gd name="connsiteX1" fmla="*/ 180400 w 214133"/>
                  <a:gd name="connsiteY1" fmla="*/ 35 h 351577"/>
                  <a:gd name="connsiteX2" fmla="*/ 33066 w 214133"/>
                  <a:gd name="connsiteY2" fmla="*/ 35 h 351577"/>
                  <a:gd name="connsiteX3" fmla="*/ 31 w 214133"/>
                  <a:gd name="connsiteY3" fmla="*/ 32409 h 351577"/>
                  <a:gd name="connsiteX4" fmla="*/ 31 w 214133"/>
                  <a:gd name="connsiteY4" fmla="*/ 177101 h 351577"/>
                  <a:gd name="connsiteX5" fmla="*/ 691 w 214133"/>
                  <a:gd name="connsiteY5" fmla="*/ 326418 h 351577"/>
                  <a:gd name="connsiteX6" fmla="*/ 26459 w 214133"/>
                  <a:gd name="connsiteY6" fmla="*/ 351524 h 351577"/>
                  <a:gd name="connsiteX7" fmla="*/ 187007 w 214133"/>
                  <a:gd name="connsiteY7" fmla="*/ 351524 h 351577"/>
                  <a:gd name="connsiteX8" fmla="*/ 212774 w 214133"/>
                  <a:gd name="connsiteY8" fmla="*/ 325757 h 351577"/>
                  <a:gd name="connsiteX9" fmla="*/ 214096 w 214133"/>
                  <a:gd name="connsiteY9" fmla="*/ 176440 h 351577"/>
                  <a:gd name="connsiteX10" fmla="*/ 214096 w 214133"/>
                  <a:gd name="connsiteY10" fmla="*/ 35052 h 351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133" h="351577">
                    <a:moveTo>
                      <a:pt x="214096" y="35052"/>
                    </a:moveTo>
                    <a:cubicBezTo>
                      <a:pt x="214756" y="9946"/>
                      <a:pt x="206828" y="-626"/>
                      <a:pt x="180400" y="35"/>
                    </a:cubicBezTo>
                    <a:cubicBezTo>
                      <a:pt x="131509" y="1357"/>
                      <a:pt x="81957" y="1357"/>
                      <a:pt x="33066" y="35"/>
                    </a:cubicBezTo>
                    <a:cubicBezTo>
                      <a:pt x="9281" y="-626"/>
                      <a:pt x="-630" y="7964"/>
                      <a:pt x="31" y="32409"/>
                    </a:cubicBezTo>
                    <a:cubicBezTo>
                      <a:pt x="1352" y="80640"/>
                      <a:pt x="31" y="128870"/>
                      <a:pt x="31" y="177101"/>
                    </a:cubicBezTo>
                    <a:cubicBezTo>
                      <a:pt x="691" y="226653"/>
                      <a:pt x="2013" y="276866"/>
                      <a:pt x="691" y="326418"/>
                    </a:cubicBezTo>
                    <a:cubicBezTo>
                      <a:pt x="31" y="346899"/>
                      <a:pt x="7298" y="352185"/>
                      <a:pt x="26459" y="351524"/>
                    </a:cubicBezTo>
                    <a:cubicBezTo>
                      <a:pt x="79975" y="350203"/>
                      <a:pt x="133491" y="350203"/>
                      <a:pt x="187007" y="351524"/>
                    </a:cubicBezTo>
                    <a:cubicBezTo>
                      <a:pt x="206828" y="352185"/>
                      <a:pt x="212774" y="345578"/>
                      <a:pt x="212774" y="325757"/>
                    </a:cubicBezTo>
                    <a:cubicBezTo>
                      <a:pt x="212774" y="276205"/>
                      <a:pt x="209471" y="225992"/>
                      <a:pt x="214096" y="176440"/>
                    </a:cubicBezTo>
                    <a:cubicBezTo>
                      <a:pt x="214096" y="129531"/>
                      <a:pt x="212774" y="82622"/>
                      <a:pt x="214096" y="35052"/>
                    </a:cubicBezTo>
                    <a:close/>
                  </a:path>
                </a:pathLst>
              </a:custGeom>
              <a:grpFill/>
              <a:ln w="6599"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638DC511-27BF-4994-93F2-B862C2F94F3E}"/>
                  </a:ext>
                </a:extLst>
              </p:cNvPr>
              <p:cNvSpPr/>
              <p:nvPr/>
            </p:nvSpPr>
            <p:spPr>
              <a:xfrm>
                <a:off x="7192090" y="4190083"/>
                <a:ext cx="211421" cy="352184"/>
              </a:xfrm>
              <a:custGeom>
                <a:avLst/>
                <a:gdLst>
                  <a:gd name="connsiteX0" fmla="*/ 189619 w 211421"/>
                  <a:gd name="connsiteY0" fmla="*/ 352185 h 352184"/>
                  <a:gd name="connsiteX1" fmla="*/ 210761 w 211421"/>
                  <a:gd name="connsiteY1" fmla="*/ 330382 h 352184"/>
                  <a:gd name="connsiteX2" fmla="*/ 211422 w 211421"/>
                  <a:gd name="connsiteY2" fmla="*/ 178422 h 352184"/>
                  <a:gd name="connsiteX3" fmla="*/ 210761 w 211421"/>
                  <a:gd name="connsiteY3" fmla="*/ 31088 h 352184"/>
                  <a:gd name="connsiteX4" fmla="*/ 179048 w 211421"/>
                  <a:gd name="connsiteY4" fmla="*/ 35 h 352184"/>
                  <a:gd name="connsiteX5" fmla="*/ 31713 w 211421"/>
                  <a:gd name="connsiteY5" fmla="*/ 35 h 352184"/>
                  <a:gd name="connsiteX6" fmla="*/ 661 w 211421"/>
                  <a:gd name="connsiteY6" fmla="*/ 31088 h 352184"/>
                  <a:gd name="connsiteX7" fmla="*/ 0 w 211421"/>
                  <a:gd name="connsiteY7" fmla="*/ 178422 h 352184"/>
                  <a:gd name="connsiteX8" fmla="*/ 0 w 211421"/>
                  <a:gd name="connsiteY8" fmla="*/ 330382 h 352184"/>
                  <a:gd name="connsiteX9" fmla="*/ 21142 w 211421"/>
                  <a:gd name="connsiteY9" fmla="*/ 351524 h 352184"/>
                  <a:gd name="connsiteX10" fmla="*/ 189619 w 211421"/>
                  <a:gd name="connsiteY10" fmla="*/ 352185 h 35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421" h="352184">
                    <a:moveTo>
                      <a:pt x="189619" y="352185"/>
                    </a:moveTo>
                    <a:cubicBezTo>
                      <a:pt x="206136" y="352185"/>
                      <a:pt x="210761" y="346238"/>
                      <a:pt x="210761" y="330382"/>
                    </a:cubicBezTo>
                    <a:cubicBezTo>
                      <a:pt x="210100" y="279509"/>
                      <a:pt x="210761" y="228635"/>
                      <a:pt x="211422" y="178422"/>
                    </a:cubicBezTo>
                    <a:cubicBezTo>
                      <a:pt x="211422" y="129531"/>
                      <a:pt x="210100" y="79979"/>
                      <a:pt x="210761" y="31088"/>
                    </a:cubicBezTo>
                    <a:cubicBezTo>
                      <a:pt x="211422" y="7303"/>
                      <a:pt x="202172" y="35"/>
                      <a:pt x="179048" y="35"/>
                    </a:cubicBezTo>
                    <a:cubicBezTo>
                      <a:pt x="130156" y="1357"/>
                      <a:pt x="80604" y="1357"/>
                      <a:pt x="31713" y="35"/>
                    </a:cubicBezTo>
                    <a:cubicBezTo>
                      <a:pt x="8589" y="-626"/>
                      <a:pt x="0" y="7964"/>
                      <a:pt x="661" y="31088"/>
                    </a:cubicBezTo>
                    <a:cubicBezTo>
                      <a:pt x="1321" y="79979"/>
                      <a:pt x="661" y="129531"/>
                      <a:pt x="0" y="178422"/>
                    </a:cubicBezTo>
                    <a:cubicBezTo>
                      <a:pt x="0" y="229296"/>
                      <a:pt x="661" y="280169"/>
                      <a:pt x="0" y="330382"/>
                    </a:cubicBezTo>
                    <a:cubicBezTo>
                      <a:pt x="0" y="346899"/>
                      <a:pt x="5285" y="351524"/>
                      <a:pt x="21142" y="351524"/>
                    </a:cubicBezTo>
                    <a:cubicBezTo>
                      <a:pt x="77301" y="350863"/>
                      <a:pt x="133460" y="350863"/>
                      <a:pt x="189619" y="352185"/>
                    </a:cubicBezTo>
                    <a:close/>
                  </a:path>
                </a:pathLst>
              </a:custGeom>
              <a:grpFill/>
              <a:ln w="6599"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D272CED6-2B80-4721-87D2-A9DA41290C08}"/>
                  </a:ext>
                </a:extLst>
              </p:cNvPr>
              <p:cNvSpPr/>
              <p:nvPr/>
            </p:nvSpPr>
            <p:spPr>
              <a:xfrm>
                <a:off x="7610935" y="4190119"/>
                <a:ext cx="209475" cy="347562"/>
              </a:xfrm>
              <a:custGeom>
                <a:avLst/>
                <a:gdLst>
                  <a:gd name="connsiteX0" fmla="*/ 30428 w 209475"/>
                  <a:gd name="connsiteY0" fmla="*/ 347525 h 347562"/>
                  <a:gd name="connsiteX1" fmla="*/ 206832 w 209475"/>
                  <a:gd name="connsiteY1" fmla="*/ 346203 h 347562"/>
                  <a:gd name="connsiteX2" fmla="*/ 209475 w 209475"/>
                  <a:gd name="connsiteY2" fmla="*/ 28410 h 347562"/>
                  <a:gd name="connsiteX3" fmla="*/ 183708 w 209475"/>
                  <a:gd name="connsiteY3" fmla="*/ 0 h 347562"/>
                  <a:gd name="connsiteX4" fmla="*/ 25803 w 209475"/>
                  <a:gd name="connsiteY4" fmla="*/ 0 h 347562"/>
                  <a:gd name="connsiteX5" fmla="*/ 35 w 209475"/>
                  <a:gd name="connsiteY5" fmla="*/ 25767 h 347562"/>
                  <a:gd name="connsiteX6" fmla="*/ 1357 w 209475"/>
                  <a:gd name="connsiteY6" fmla="*/ 175084 h 347562"/>
                  <a:gd name="connsiteX7" fmla="*/ 5321 w 209475"/>
                  <a:gd name="connsiteY7" fmla="*/ 209440 h 347562"/>
                  <a:gd name="connsiteX8" fmla="*/ 5321 w 209475"/>
                  <a:gd name="connsiteY8" fmla="*/ 321758 h 347562"/>
                  <a:gd name="connsiteX9" fmla="*/ 30428 w 209475"/>
                  <a:gd name="connsiteY9" fmla="*/ 347525 h 34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475" h="347562">
                    <a:moveTo>
                      <a:pt x="30428" y="347525"/>
                    </a:moveTo>
                    <a:cubicBezTo>
                      <a:pt x="89229" y="346864"/>
                      <a:pt x="148031" y="346864"/>
                      <a:pt x="206832" y="346203"/>
                    </a:cubicBezTo>
                    <a:cubicBezTo>
                      <a:pt x="207493" y="240492"/>
                      <a:pt x="208154" y="134121"/>
                      <a:pt x="209475" y="28410"/>
                    </a:cubicBezTo>
                    <a:cubicBezTo>
                      <a:pt x="209475" y="9910"/>
                      <a:pt x="204190" y="0"/>
                      <a:pt x="183708" y="0"/>
                    </a:cubicBezTo>
                    <a:cubicBezTo>
                      <a:pt x="130853" y="661"/>
                      <a:pt x="78658" y="661"/>
                      <a:pt x="25803" y="0"/>
                    </a:cubicBezTo>
                    <a:cubicBezTo>
                      <a:pt x="7964" y="0"/>
                      <a:pt x="-625" y="7928"/>
                      <a:pt x="35" y="25767"/>
                    </a:cubicBezTo>
                    <a:cubicBezTo>
                      <a:pt x="696" y="75319"/>
                      <a:pt x="696" y="125532"/>
                      <a:pt x="1357" y="175084"/>
                    </a:cubicBezTo>
                    <a:cubicBezTo>
                      <a:pt x="6642" y="186316"/>
                      <a:pt x="5321" y="197547"/>
                      <a:pt x="5321" y="209440"/>
                    </a:cubicBezTo>
                    <a:cubicBezTo>
                      <a:pt x="5321" y="247099"/>
                      <a:pt x="5982" y="284098"/>
                      <a:pt x="5321" y="321758"/>
                    </a:cubicBezTo>
                    <a:cubicBezTo>
                      <a:pt x="5321" y="340257"/>
                      <a:pt x="11928" y="348186"/>
                      <a:pt x="30428" y="347525"/>
                    </a:cubicBezTo>
                    <a:close/>
                  </a:path>
                </a:pathLst>
              </a:custGeom>
              <a:grpFill/>
              <a:ln w="6599" cap="flat">
                <a:noFill/>
                <a:prstDash val="solid"/>
                <a:miter/>
              </a:ln>
            </p:spPr>
            <p:txBody>
              <a:bodyPr rtlCol="0" anchor="ctr"/>
              <a:lstStyle/>
              <a:p>
                <a:endParaRPr lang="en-US"/>
              </a:p>
            </p:txBody>
          </p:sp>
        </p:grpSp>
      </p:grpSp>
      <p:grpSp>
        <p:nvGrpSpPr>
          <p:cNvPr id="58" name="Groupe 57">
            <a:extLst>
              <a:ext uri="{FF2B5EF4-FFF2-40B4-BE49-F238E27FC236}">
                <a16:creationId xmlns:a16="http://schemas.microsoft.com/office/drawing/2014/main" id="{D654F622-9BB4-46AC-BDAC-646E71027589}"/>
              </a:ext>
            </a:extLst>
          </p:cNvPr>
          <p:cNvGrpSpPr/>
          <p:nvPr/>
        </p:nvGrpSpPr>
        <p:grpSpPr>
          <a:xfrm>
            <a:off x="11384107" y="6086304"/>
            <a:ext cx="512619" cy="526472"/>
            <a:chOff x="6491258" y="5109327"/>
            <a:chExt cx="958096" cy="958096"/>
          </a:xfrm>
        </p:grpSpPr>
        <p:sp>
          <p:nvSpPr>
            <p:cNvPr id="59" name="TextBox 34">
              <a:extLst>
                <a:ext uri="{FF2B5EF4-FFF2-40B4-BE49-F238E27FC236}">
                  <a16:creationId xmlns:a16="http://schemas.microsoft.com/office/drawing/2014/main" id="{D069A909-7DB2-4A36-AC9C-64385C72FA02}"/>
                </a:ext>
              </a:extLst>
            </p:cNvPr>
            <p:cNvSpPr txBox="1"/>
            <p:nvPr/>
          </p:nvSpPr>
          <p:spPr>
            <a:xfrm>
              <a:off x="6491258" y="5289231"/>
              <a:ext cx="958096" cy="616115"/>
            </a:xfrm>
            <a:prstGeom prst="rect">
              <a:avLst/>
            </a:prstGeom>
            <a:noFill/>
          </p:spPr>
          <p:txBody>
            <a:bodyPr wrap="square" lIns="108000" rIns="108000" rtlCol="0">
              <a:spAutoFit/>
            </a:bodyPr>
            <a:lstStyle/>
            <a:p>
              <a:pPr algn="ctr"/>
              <a:r>
                <a:rPr lang="en-US" altLang="ko-KR" sz="1600" b="1">
                  <a:cs typeface="Arial" pitchFamily="34" charset="0"/>
                </a:rPr>
                <a:t>06</a:t>
              </a:r>
              <a:endParaRPr lang="ko-KR" altLang="en-US" sz="1600" b="1">
                <a:cs typeface="Arial" pitchFamily="34" charset="0"/>
              </a:endParaRPr>
            </a:p>
          </p:txBody>
        </p:sp>
        <p:sp>
          <p:nvSpPr>
            <p:cNvPr id="60" name="Freeform: Shape 47">
              <a:extLst>
                <a:ext uri="{FF2B5EF4-FFF2-40B4-BE49-F238E27FC236}">
                  <a16:creationId xmlns:a16="http://schemas.microsoft.com/office/drawing/2014/main" id="{F0D60993-FA8D-4F6D-8970-9F67A8D9B9FD}"/>
                </a:ext>
              </a:extLst>
            </p:cNvPr>
            <p:cNvSpPr/>
            <p:nvPr/>
          </p:nvSpPr>
          <p:spPr>
            <a:xfrm>
              <a:off x="6491258" y="5109327"/>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4"/>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428028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a:t>Partie Software</a:t>
            </a:r>
          </a:p>
        </p:txBody>
      </p:sp>
      <p:sp>
        <p:nvSpPr>
          <p:cNvPr id="3" name="Rounded Rectangle 1">
            <a:extLst>
              <a:ext uri="{FF2B5EF4-FFF2-40B4-BE49-F238E27FC236}">
                <a16:creationId xmlns:a16="http://schemas.microsoft.com/office/drawing/2014/main" id="{F1B807FF-6DA4-429D-AD0B-DD5A0DBF371A}"/>
              </a:ext>
            </a:extLst>
          </p:cNvPr>
          <p:cNvSpPr/>
          <p:nvPr/>
        </p:nvSpPr>
        <p:spPr>
          <a:xfrm>
            <a:off x="4561858" y="2668556"/>
            <a:ext cx="3044834" cy="2737486"/>
          </a:xfrm>
          <a:prstGeom prst="roundRect">
            <a:avLst/>
          </a:prstGeom>
          <a:solidFill>
            <a:schemeClr val="bg1">
              <a:lumMod val="95000"/>
            </a:schemeClr>
          </a:solid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4" name="TextBox 3">
            <a:extLst>
              <a:ext uri="{FF2B5EF4-FFF2-40B4-BE49-F238E27FC236}">
                <a16:creationId xmlns:a16="http://schemas.microsoft.com/office/drawing/2014/main" id="{B0B61F9F-F933-41C0-B6F9-D194AACD0F61}"/>
              </a:ext>
            </a:extLst>
          </p:cNvPr>
          <p:cNvSpPr txBox="1"/>
          <p:nvPr/>
        </p:nvSpPr>
        <p:spPr>
          <a:xfrm>
            <a:off x="5140848" y="2101047"/>
            <a:ext cx="1914491" cy="338554"/>
          </a:xfrm>
          <a:prstGeom prst="rect">
            <a:avLst/>
          </a:prstGeom>
          <a:noFill/>
        </p:spPr>
        <p:txBody>
          <a:bodyPr wrap="square" rtlCol="0">
            <a:spAutoFit/>
          </a:bodyPr>
          <a:lstStyle/>
          <a:p>
            <a:pPr algn="ctr"/>
            <a:r>
              <a:rPr lang="fr-FR" altLang="ko-KR" sz="1600" b="1">
                <a:solidFill>
                  <a:schemeClr val="accent4"/>
                </a:solidFill>
                <a:cs typeface="Arial" pitchFamily="34" charset="0"/>
              </a:rPr>
              <a:t>VHDL</a:t>
            </a:r>
            <a:endParaRPr lang="ko-KR" altLang="en-US" sz="1600" b="1">
              <a:solidFill>
                <a:schemeClr val="accent4"/>
              </a:solidFill>
              <a:cs typeface="Arial" pitchFamily="34" charset="0"/>
            </a:endParaRPr>
          </a:p>
        </p:txBody>
      </p:sp>
      <p:sp>
        <p:nvSpPr>
          <p:cNvPr id="5" name="TextBox 4">
            <a:extLst>
              <a:ext uri="{FF2B5EF4-FFF2-40B4-BE49-F238E27FC236}">
                <a16:creationId xmlns:a16="http://schemas.microsoft.com/office/drawing/2014/main" id="{E724BE57-2D33-4195-BF44-8DA12D79687A}"/>
              </a:ext>
            </a:extLst>
          </p:cNvPr>
          <p:cNvSpPr txBox="1"/>
          <p:nvPr/>
        </p:nvSpPr>
        <p:spPr>
          <a:xfrm>
            <a:off x="7536368" y="3861950"/>
            <a:ext cx="1392017" cy="338554"/>
          </a:xfrm>
          <a:prstGeom prst="rect">
            <a:avLst/>
          </a:prstGeom>
          <a:noFill/>
        </p:spPr>
        <p:txBody>
          <a:bodyPr wrap="square" rtlCol="0">
            <a:spAutoFit/>
          </a:bodyPr>
          <a:lstStyle/>
          <a:p>
            <a:pPr algn="ctr"/>
            <a:r>
              <a:rPr lang="en-US" altLang="ko-KR" sz="1600" b="1">
                <a:solidFill>
                  <a:schemeClr val="accent1"/>
                </a:solidFill>
                <a:cs typeface="Arial" pitchFamily="34" charset="0"/>
              </a:rPr>
              <a:t>C/C++</a:t>
            </a:r>
            <a:endParaRPr lang="ko-KR" altLang="en-US" sz="1600" b="1">
              <a:solidFill>
                <a:schemeClr val="accent1"/>
              </a:solidFill>
              <a:cs typeface="Arial" pitchFamily="34" charset="0"/>
            </a:endParaRPr>
          </a:p>
        </p:txBody>
      </p:sp>
      <p:sp>
        <p:nvSpPr>
          <p:cNvPr id="6" name="TextBox 5">
            <a:extLst>
              <a:ext uri="{FF2B5EF4-FFF2-40B4-BE49-F238E27FC236}">
                <a16:creationId xmlns:a16="http://schemas.microsoft.com/office/drawing/2014/main" id="{C77C1DD3-303F-4E94-8F25-2DA4AC386D03}"/>
              </a:ext>
            </a:extLst>
          </p:cNvPr>
          <p:cNvSpPr txBox="1"/>
          <p:nvPr/>
        </p:nvSpPr>
        <p:spPr>
          <a:xfrm>
            <a:off x="3007139" y="3848631"/>
            <a:ext cx="1609541" cy="338554"/>
          </a:xfrm>
          <a:prstGeom prst="rect">
            <a:avLst/>
          </a:prstGeom>
          <a:noFill/>
        </p:spPr>
        <p:txBody>
          <a:bodyPr wrap="square" rtlCol="0">
            <a:spAutoFit/>
          </a:bodyPr>
          <a:lstStyle/>
          <a:p>
            <a:pPr algn="ctr"/>
            <a:r>
              <a:rPr lang="en-US" altLang="ko-KR" sz="1600" b="1">
                <a:solidFill>
                  <a:schemeClr val="accent3"/>
                </a:solidFill>
                <a:cs typeface="Arial" pitchFamily="34" charset="0"/>
              </a:rPr>
              <a:t>VHDL</a:t>
            </a:r>
            <a:endParaRPr lang="ko-KR" altLang="en-US" sz="1600" b="1">
              <a:solidFill>
                <a:schemeClr val="accent3"/>
              </a:solidFill>
              <a:cs typeface="Arial" pitchFamily="34" charset="0"/>
            </a:endParaRPr>
          </a:p>
        </p:txBody>
      </p:sp>
      <p:sp>
        <p:nvSpPr>
          <p:cNvPr id="7" name="TextBox 6">
            <a:extLst>
              <a:ext uri="{FF2B5EF4-FFF2-40B4-BE49-F238E27FC236}">
                <a16:creationId xmlns:a16="http://schemas.microsoft.com/office/drawing/2014/main" id="{FB963554-9C68-4D7F-AF82-C34FE9527A3D}"/>
              </a:ext>
            </a:extLst>
          </p:cNvPr>
          <p:cNvSpPr txBox="1"/>
          <p:nvPr/>
        </p:nvSpPr>
        <p:spPr>
          <a:xfrm>
            <a:off x="5140848" y="5561373"/>
            <a:ext cx="1914491" cy="338554"/>
          </a:xfrm>
          <a:prstGeom prst="rect">
            <a:avLst/>
          </a:prstGeom>
          <a:noFill/>
        </p:spPr>
        <p:txBody>
          <a:bodyPr wrap="square" rtlCol="0">
            <a:spAutoFit/>
          </a:bodyPr>
          <a:lstStyle/>
          <a:p>
            <a:pPr algn="ctr"/>
            <a:r>
              <a:rPr lang="en-US" altLang="ko-KR" sz="1600" b="1">
                <a:solidFill>
                  <a:schemeClr val="accent2"/>
                </a:solidFill>
                <a:cs typeface="Arial" pitchFamily="34" charset="0"/>
              </a:rPr>
              <a:t>C/C++</a:t>
            </a:r>
            <a:endParaRPr lang="ko-KR" altLang="en-US" sz="1600" b="1">
              <a:solidFill>
                <a:schemeClr val="accent2"/>
              </a:solidFill>
              <a:cs typeface="Arial" pitchFamily="34" charset="0"/>
            </a:endParaRPr>
          </a:p>
        </p:txBody>
      </p:sp>
      <p:grpSp>
        <p:nvGrpSpPr>
          <p:cNvPr id="8" name="Group 7">
            <a:extLst>
              <a:ext uri="{FF2B5EF4-FFF2-40B4-BE49-F238E27FC236}">
                <a16:creationId xmlns:a16="http://schemas.microsoft.com/office/drawing/2014/main" id="{71676C66-9626-43BD-8E57-5E89DB6A6E4D}"/>
              </a:ext>
            </a:extLst>
          </p:cNvPr>
          <p:cNvGrpSpPr/>
          <p:nvPr/>
        </p:nvGrpSpPr>
        <p:grpSpPr>
          <a:xfrm>
            <a:off x="3924704" y="2102882"/>
            <a:ext cx="1418150" cy="1419242"/>
            <a:chOff x="1574372" y="2420888"/>
            <a:chExt cx="1557468" cy="1549192"/>
          </a:xfrm>
          <a:solidFill>
            <a:schemeClr val="accent3"/>
          </a:solidFill>
          <a:effectLst>
            <a:outerShdw blurRad="63500" sx="102000" sy="102000" algn="ctr" rotWithShape="0">
              <a:prstClr val="black">
                <a:alpha val="40000"/>
              </a:prstClr>
            </a:outerShdw>
          </a:effectLst>
        </p:grpSpPr>
        <p:sp>
          <p:nvSpPr>
            <p:cNvPr id="9" name="Block Arc 8">
              <a:extLst>
                <a:ext uri="{FF2B5EF4-FFF2-40B4-BE49-F238E27FC236}">
                  <a16:creationId xmlns:a16="http://schemas.microsoft.com/office/drawing/2014/main" id="{9569B0BD-348E-4575-95AC-D367AFAFFD78}"/>
                </a:ext>
              </a:extLst>
            </p:cNvPr>
            <p:cNvSpPr/>
            <p:nvPr/>
          </p:nvSpPr>
          <p:spPr>
            <a:xfrm>
              <a:off x="1574372" y="2420888"/>
              <a:ext cx="1386744" cy="1386744"/>
            </a:xfrm>
            <a:prstGeom prst="blockArc">
              <a:avLst>
                <a:gd name="adj1" fmla="val 10800000"/>
                <a:gd name="adj2" fmla="val 16338761"/>
                <a:gd name="adj3" fmla="val 3122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0" name="Rectangle 9">
              <a:extLst>
                <a:ext uri="{FF2B5EF4-FFF2-40B4-BE49-F238E27FC236}">
                  <a16:creationId xmlns:a16="http://schemas.microsoft.com/office/drawing/2014/main" id="{FB6E49ED-D0E4-4682-BEC5-36D9750DE227}"/>
                </a:ext>
              </a:extLst>
            </p:cNvPr>
            <p:cNvSpPr/>
            <p:nvPr/>
          </p:nvSpPr>
          <p:spPr>
            <a:xfrm>
              <a:off x="2267744" y="2420888"/>
              <a:ext cx="864096"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Rectangle 10">
              <a:extLst>
                <a:ext uri="{FF2B5EF4-FFF2-40B4-BE49-F238E27FC236}">
                  <a16:creationId xmlns:a16="http://schemas.microsoft.com/office/drawing/2014/main" id="{BEF8103F-06FA-4F78-8835-232E8132E753}"/>
                </a:ext>
              </a:extLst>
            </p:cNvPr>
            <p:cNvSpPr/>
            <p:nvPr/>
          </p:nvSpPr>
          <p:spPr>
            <a:xfrm rot="5400000">
              <a:off x="1358324" y="3322032"/>
              <a:ext cx="864096"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12" name="Group 11">
            <a:extLst>
              <a:ext uri="{FF2B5EF4-FFF2-40B4-BE49-F238E27FC236}">
                <a16:creationId xmlns:a16="http://schemas.microsoft.com/office/drawing/2014/main" id="{88ECD888-F736-437B-A38C-9BD65ACAAD8C}"/>
              </a:ext>
            </a:extLst>
          </p:cNvPr>
          <p:cNvGrpSpPr/>
          <p:nvPr/>
        </p:nvGrpSpPr>
        <p:grpSpPr>
          <a:xfrm flipH="1">
            <a:off x="6816080" y="2102882"/>
            <a:ext cx="1418150" cy="1419242"/>
            <a:chOff x="1480223" y="2420888"/>
            <a:chExt cx="1557468" cy="1549192"/>
          </a:xfrm>
          <a:solidFill>
            <a:schemeClr val="accent4"/>
          </a:solidFill>
          <a:effectLst>
            <a:outerShdw blurRad="63500" sx="102000" sy="102000" algn="ctr" rotWithShape="0">
              <a:prstClr val="black">
                <a:alpha val="40000"/>
              </a:prstClr>
            </a:outerShdw>
          </a:effectLst>
        </p:grpSpPr>
        <p:sp>
          <p:nvSpPr>
            <p:cNvPr id="13" name="Block Arc 12">
              <a:extLst>
                <a:ext uri="{FF2B5EF4-FFF2-40B4-BE49-F238E27FC236}">
                  <a16:creationId xmlns:a16="http://schemas.microsoft.com/office/drawing/2014/main" id="{D3C60B9F-62CE-4795-9DEE-AA8BE729835A}"/>
                </a:ext>
              </a:extLst>
            </p:cNvPr>
            <p:cNvSpPr/>
            <p:nvPr/>
          </p:nvSpPr>
          <p:spPr>
            <a:xfrm>
              <a:off x="1480223" y="2420888"/>
              <a:ext cx="1386746" cy="1386745"/>
            </a:xfrm>
            <a:prstGeom prst="blockArc">
              <a:avLst>
                <a:gd name="adj1" fmla="val 10800000"/>
                <a:gd name="adj2" fmla="val 16338761"/>
                <a:gd name="adj3" fmla="val 3122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4" name="Rectangle 13">
              <a:extLst>
                <a:ext uri="{FF2B5EF4-FFF2-40B4-BE49-F238E27FC236}">
                  <a16:creationId xmlns:a16="http://schemas.microsoft.com/office/drawing/2014/main" id="{C17D691E-DFCB-4E06-9D5D-9C8D20809C8D}"/>
                </a:ext>
              </a:extLst>
            </p:cNvPr>
            <p:cNvSpPr/>
            <p:nvPr/>
          </p:nvSpPr>
          <p:spPr>
            <a:xfrm>
              <a:off x="2173595" y="2420888"/>
              <a:ext cx="864096"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Rectangle 14">
              <a:extLst>
                <a:ext uri="{FF2B5EF4-FFF2-40B4-BE49-F238E27FC236}">
                  <a16:creationId xmlns:a16="http://schemas.microsoft.com/office/drawing/2014/main" id="{3BCDE7CC-D65E-434A-BA00-F7D037C4DBDC}"/>
                </a:ext>
              </a:extLst>
            </p:cNvPr>
            <p:cNvSpPr/>
            <p:nvPr/>
          </p:nvSpPr>
          <p:spPr>
            <a:xfrm rot="5400000">
              <a:off x="1264182" y="3322032"/>
              <a:ext cx="864097"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16" name="Group 15">
            <a:extLst>
              <a:ext uri="{FF2B5EF4-FFF2-40B4-BE49-F238E27FC236}">
                <a16:creationId xmlns:a16="http://schemas.microsoft.com/office/drawing/2014/main" id="{6AF99D6D-9C52-4DD3-AC3C-73EBCE7BD0F9}"/>
              </a:ext>
            </a:extLst>
          </p:cNvPr>
          <p:cNvGrpSpPr/>
          <p:nvPr/>
        </p:nvGrpSpPr>
        <p:grpSpPr>
          <a:xfrm rot="16200000">
            <a:off x="3925250" y="4510232"/>
            <a:ext cx="1418150" cy="1419242"/>
            <a:chOff x="1574372" y="2420888"/>
            <a:chExt cx="1557468" cy="1549192"/>
          </a:xfrm>
          <a:solidFill>
            <a:schemeClr val="accent2"/>
          </a:solidFill>
          <a:effectLst>
            <a:outerShdw blurRad="63500" sx="102000" sy="102000" algn="ctr" rotWithShape="0">
              <a:prstClr val="black">
                <a:alpha val="40000"/>
              </a:prstClr>
            </a:outerShdw>
          </a:effectLst>
        </p:grpSpPr>
        <p:sp>
          <p:nvSpPr>
            <p:cNvPr id="17" name="Block Arc 16">
              <a:extLst>
                <a:ext uri="{FF2B5EF4-FFF2-40B4-BE49-F238E27FC236}">
                  <a16:creationId xmlns:a16="http://schemas.microsoft.com/office/drawing/2014/main" id="{12B06DE7-3CFF-4E57-93DE-0D78094F6EC2}"/>
                </a:ext>
              </a:extLst>
            </p:cNvPr>
            <p:cNvSpPr/>
            <p:nvPr/>
          </p:nvSpPr>
          <p:spPr>
            <a:xfrm>
              <a:off x="1574372" y="2420888"/>
              <a:ext cx="1386744" cy="1386744"/>
            </a:xfrm>
            <a:prstGeom prst="blockArc">
              <a:avLst>
                <a:gd name="adj1" fmla="val 10800000"/>
                <a:gd name="adj2" fmla="val 16338761"/>
                <a:gd name="adj3" fmla="val 3122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8" name="Rectangle 17">
              <a:extLst>
                <a:ext uri="{FF2B5EF4-FFF2-40B4-BE49-F238E27FC236}">
                  <a16:creationId xmlns:a16="http://schemas.microsoft.com/office/drawing/2014/main" id="{8A66EA25-84A3-4649-80DB-AD671AB47703}"/>
                </a:ext>
              </a:extLst>
            </p:cNvPr>
            <p:cNvSpPr/>
            <p:nvPr/>
          </p:nvSpPr>
          <p:spPr>
            <a:xfrm>
              <a:off x="2267744" y="2420888"/>
              <a:ext cx="864096"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Rectangle 18">
              <a:extLst>
                <a:ext uri="{FF2B5EF4-FFF2-40B4-BE49-F238E27FC236}">
                  <a16:creationId xmlns:a16="http://schemas.microsoft.com/office/drawing/2014/main" id="{36111D2E-3435-4C53-92A8-913E0693BEF6}"/>
                </a:ext>
              </a:extLst>
            </p:cNvPr>
            <p:cNvSpPr/>
            <p:nvPr/>
          </p:nvSpPr>
          <p:spPr>
            <a:xfrm rot="5400000">
              <a:off x="1358324" y="3322032"/>
              <a:ext cx="864096"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20" name="Group 19">
            <a:extLst>
              <a:ext uri="{FF2B5EF4-FFF2-40B4-BE49-F238E27FC236}">
                <a16:creationId xmlns:a16="http://schemas.microsoft.com/office/drawing/2014/main" id="{4D2DBEB6-EAA5-4747-B091-EE05452244DF}"/>
              </a:ext>
            </a:extLst>
          </p:cNvPr>
          <p:cNvGrpSpPr/>
          <p:nvPr/>
        </p:nvGrpSpPr>
        <p:grpSpPr>
          <a:xfrm rot="5400000" flipH="1">
            <a:off x="6818441" y="4515002"/>
            <a:ext cx="1418152" cy="1409719"/>
            <a:chOff x="1574370" y="2327313"/>
            <a:chExt cx="1557470" cy="1538797"/>
          </a:xfrm>
          <a:solidFill>
            <a:schemeClr val="accent1"/>
          </a:solidFill>
          <a:effectLst>
            <a:outerShdw blurRad="63500" sx="102000" sy="102000" algn="ctr" rotWithShape="0">
              <a:prstClr val="black">
                <a:alpha val="40000"/>
              </a:prstClr>
            </a:outerShdw>
          </a:effectLst>
        </p:grpSpPr>
        <p:sp>
          <p:nvSpPr>
            <p:cNvPr id="21" name="Block Arc 20">
              <a:extLst>
                <a:ext uri="{FF2B5EF4-FFF2-40B4-BE49-F238E27FC236}">
                  <a16:creationId xmlns:a16="http://schemas.microsoft.com/office/drawing/2014/main" id="{33106CEC-4AB7-4F9E-816E-7AF89EBE509E}"/>
                </a:ext>
              </a:extLst>
            </p:cNvPr>
            <p:cNvSpPr/>
            <p:nvPr/>
          </p:nvSpPr>
          <p:spPr>
            <a:xfrm>
              <a:off x="1574372" y="2327313"/>
              <a:ext cx="1386745" cy="1386744"/>
            </a:xfrm>
            <a:prstGeom prst="blockArc">
              <a:avLst>
                <a:gd name="adj1" fmla="val 10800000"/>
                <a:gd name="adj2" fmla="val 16338761"/>
                <a:gd name="adj3" fmla="val 3122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2" name="Rectangle 21">
              <a:extLst>
                <a:ext uri="{FF2B5EF4-FFF2-40B4-BE49-F238E27FC236}">
                  <a16:creationId xmlns:a16="http://schemas.microsoft.com/office/drawing/2014/main" id="{5ACFEA24-704D-4F48-8A6F-E32BED03C541}"/>
                </a:ext>
              </a:extLst>
            </p:cNvPr>
            <p:cNvSpPr/>
            <p:nvPr/>
          </p:nvSpPr>
          <p:spPr>
            <a:xfrm>
              <a:off x="2267744" y="2327314"/>
              <a:ext cx="864096"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 name="Rectangle 22">
              <a:extLst>
                <a:ext uri="{FF2B5EF4-FFF2-40B4-BE49-F238E27FC236}">
                  <a16:creationId xmlns:a16="http://schemas.microsoft.com/office/drawing/2014/main" id="{177B7AC7-679F-4500-9C88-ED2AB4F0F15D}"/>
                </a:ext>
              </a:extLst>
            </p:cNvPr>
            <p:cNvSpPr/>
            <p:nvPr/>
          </p:nvSpPr>
          <p:spPr>
            <a:xfrm rot="5400000">
              <a:off x="1358321" y="3218061"/>
              <a:ext cx="864098"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pic>
        <p:nvPicPr>
          <p:cNvPr id="24" name="Picture 2" descr="E:\002-KIMS BUSINESS\007-04-1-FIVERR\01-PPT-TEMPLATE\COVER-PSD\05-cut-01.png">
            <a:extLst>
              <a:ext uri="{FF2B5EF4-FFF2-40B4-BE49-F238E27FC236}">
                <a16:creationId xmlns:a16="http://schemas.microsoft.com/office/drawing/2014/main" id="{420ADEA4-7DD0-4151-9546-BA5924891CF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200000">
            <a:off x="5042112" y="2224006"/>
            <a:ext cx="618945" cy="17458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E:\002-KIMS BUSINESS\007-04-1-FIVERR\01-PPT-TEMPLATE\COVER-PSD\05-cut-01.png">
            <a:extLst>
              <a:ext uri="{FF2B5EF4-FFF2-40B4-BE49-F238E27FC236}">
                <a16:creationId xmlns:a16="http://schemas.microsoft.com/office/drawing/2014/main" id="{14F89994-2651-4FC3-B743-886D578F107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1910" y="3437745"/>
            <a:ext cx="618946" cy="17458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E:\002-KIMS BUSINESS\007-04-1-FIVERR\01-PPT-TEMPLATE\COVER-PSD\05-cut-01.png">
            <a:extLst>
              <a:ext uri="{FF2B5EF4-FFF2-40B4-BE49-F238E27FC236}">
                <a16:creationId xmlns:a16="http://schemas.microsoft.com/office/drawing/2014/main" id="{B5EE95A3-A2B6-492D-B7F2-0BAFCBED5B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3803954" y="4423490"/>
            <a:ext cx="618946" cy="17458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E:\002-KIMS BUSINESS\007-04-1-FIVERR\01-PPT-TEMPLATE\COVER-PSD\05-cut-01.png">
            <a:extLst>
              <a:ext uri="{FF2B5EF4-FFF2-40B4-BE49-F238E27FC236}">
                <a16:creationId xmlns:a16="http://schemas.microsoft.com/office/drawing/2014/main" id="{893482EE-AF19-452C-A887-A9A7E1D57D1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6503655" y="5644961"/>
            <a:ext cx="618945" cy="17458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E:\002-KIMS BUSINESS\007-04-1-FIVERR\01-PPT-TEMPLATE\COVER-PSD\05-cut-01.png">
            <a:extLst>
              <a:ext uri="{FF2B5EF4-FFF2-40B4-BE49-F238E27FC236}">
                <a16:creationId xmlns:a16="http://schemas.microsoft.com/office/drawing/2014/main" id="{66318AAA-12B0-4046-8C05-7849BC1E12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200000">
            <a:off x="5042112" y="5668667"/>
            <a:ext cx="618945" cy="17458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E:\002-KIMS BUSINESS\007-04-1-FIVERR\01-PPT-TEMPLATE\COVER-PSD\05-cut-01.png">
            <a:extLst>
              <a:ext uri="{FF2B5EF4-FFF2-40B4-BE49-F238E27FC236}">
                <a16:creationId xmlns:a16="http://schemas.microsoft.com/office/drawing/2014/main" id="{0AEA772E-C9D3-48F4-8C9B-996AFFB5A23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6503655" y="2188054"/>
            <a:ext cx="618945" cy="17458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E:\002-KIMS BUSINESS\007-04-1-FIVERR\01-PPT-TEMPLATE\COVER-PSD\05-cut-01.png">
            <a:extLst>
              <a:ext uri="{FF2B5EF4-FFF2-40B4-BE49-F238E27FC236}">
                <a16:creationId xmlns:a16="http://schemas.microsoft.com/office/drawing/2014/main" id="{B65093A1-2E43-4E8A-886F-72BF33E62D0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23022" y="3452173"/>
            <a:ext cx="618945" cy="17458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E:\002-KIMS BUSINESS\007-04-1-FIVERR\01-PPT-TEMPLATE\COVER-PSD\05-cut-01.png">
            <a:extLst>
              <a:ext uri="{FF2B5EF4-FFF2-40B4-BE49-F238E27FC236}">
                <a16:creationId xmlns:a16="http://schemas.microsoft.com/office/drawing/2014/main" id="{7116EE51-0312-40A6-AF6F-679F36A99A7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7715065" y="4437918"/>
            <a:ext cx="618945" cy="174581"/>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31">
            <a:extLst>
              <a:ext uri="{FF2B5EF4-FFF2-40B4-BE49-F238E27FC236}">
                <a16:creationId xmlns:a16="http://schemas.microsoft.com/office/drawing/2014/main" id="{E36A6D3D-F534-45AE-A76E-40BE19D2EB02}"/>
              </a:ext>
            </a:extLst>
          </p:cNvPr>
          <p:cNvGrpSpPr/>
          <p:nvPr/>
        </p:nvGrpSpPr>
        <p:grpSpPr>
          <a:xfrm>
            <a:off x="5013392" y="3665731"/>
            <a:ext cx="2084907" cy="729227"/>
            <a:chOff x="3501117" y="2551629"/>
            <a:chExt cx="2084907" cy="729227"/>
          </a:xfrm>
        </p:grpSpPr>
        <p:sp>
          <p:nvSpPr>
            <p:cNvPr id="33" name="TextBox 32">
              <a:extLst>
                <a:ext uri="{FF2B5EF4-FFF2-40B4-BE49-F238E27FC236}">
                  <a16:creationId xmlns:a16="http://schemas.microsoft.com/office/drawing/2014/main" id="{092F6DD8-D986-4D0B-A13C-9EEA819C554A}"/>
                </a:ext>
              </a:extLst>
            </p:cNvPr>
            <p:cNvSpPr txBox="1"/>
            <p:nvPr/>
          </p:nvSpPr>
          <p:spPr>
            <a:xfrm>
              <a:off x="3501117" y="2551629"/>
              <a:ext cx="2084907" cy="646331"/>
            </a:xfrm>
            <a:prstGeom prst="rect">
              <a:avLst/>
            </a:prstGeom>
            <a:noFill/>
          </p:spPr>
          <p:txBody>
            <a:bodyPr wrap="square" rtlCol="0">
              <a:spAutoFit/>
            </a:bodyPr>
            <a:lstStyle/>
            <a:p>
              <a:pPr algn="ctr"/>
              <a:r>
                <a:rPr lang="en-US" altLang="ko-KR" sz="3600" b="1">
                  <a:solidFill>
                    <a:schemeClr val="tx1">
                      <a:lumMod val="65000"/>
                      <a:lumOff val="35000"/>
                    </a:schemeClr>
                  </a:solidFill>
                  <a:cs typeface="Arial" pitchFamily="34" charset="0"/>
                </a:rPr>
                <a:t>System</a:t>
              </a:r>
              <a:endParaRPr lang="ko-KR" altLang="en-US" sz="3600" b="1">
                <a:solidFill>
                  <a:schemeClr val="tx1">
                    <a:lumMod val="65000"/>
                    <a:lumOff val="35000"/>
                  </a:schemeClr>
                </a:solidFill>
                <a:cs typeface="Arial" pitchFamily="34" charset="0"/>
              </a:endParaRPr>
            </a:p>
          </p:txBody>
        </p:sp>
        <p:sp>
          <p:nvSpPr>
            <p:cNvPr id="34" name="Rectangle 33">
              <a:extLst>
                <a:ext uri="{FF2B5EF4-FFF2-40B4-BE49-F238E27FC236}">
                  <a16:creationId xmlns:a16="http://schemas.microsoft.com/office/drawing/2014/main" id="{FA896D3D-33EF-4B1B-9520-375637D59B45}"/>
                </a:ext>
              </a:extLst>
            </p:cNvPr>
            <p:cNvSpPr/>
            <p:nvPr/>
          </p:nvSpPr>
          <p:spPr>
            <a:xfrm>
              <a:off x="3762000" y="2551862"/>
              <a:ext cx="1620000" cy="720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5" name="Rectangle 34">
              <a:extLst>
                <a:ext uri="{FF2B5EF4-FFF2-40B4-BE49-F238E27FC236}">
                  <a16:creationId xmlns:a16="http://schemas.microsoft.com/office/drawing/2014/main" id="{DB32DE04-EDA7-4A68-8CD6-F290C48879A0}"/>
                </a:ext>
              </a:extLst>
            </p:cNvPr>
            <p:cNvSpPr/>
            <p:nvPr/>
          </p:nvSpPr>
          <p:spPr>
            <a:xfrm>
              <a:off x="3762000" y="3208848"/>
              <a:ext cx="1620000" cy="720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38" name="Group 37">
            <a:extLst>
              <a:ext uri="{FF2B5EF4-FFF2-40B4-BE49-F238E27FC236}">
                <a16:creationId xmlns:a16="http://schemas.microsoft.com/office/drawing/2014/main" id="{2BF7A8B6-D6DF-4E88-97BF-7170F87C9DEE}"/>
              </a:ext>
            </a:extLst>
          </p:cNvPr>
          <p:cNvGrpSpPr/>
          <p:nvPr/>
        </p:nvGrpSpPr>
        <p:grpSpPr>
          <a:xfrm>
            <a:off x="780443" y="5313111"/>
            <a:ext cx="2752933" cy="766372"/>
            <a:chOff x="6210996" y="1433696"/>
            <a:chExt cx="1712590" cy="545216"/>
          </a:xfrm>
        </p:grpSpPr>
        <p:sp>
          <p:nvSpPr>
            <p:cNvPr id="39" name="TextBox 38">
              <a:extLst>
                <a:ext uri="{FF2B5EF4-FFF2-40B4-BE49-F238E27FC236}">
                  <a16:creationId xmlns:a16="http://schemas.microsoft.com/office/drawing/2014/main" id="{A5B6EF09-9206-418D-9740-CB1E72D01CC8}"/>
                </a:ext>
              </a:extLst>
            </p:cNvPr>
            <p:cNvSpPr txBox="1"/>
            <p:nvPr/>
          </p:nvSpPr>
          <p:spPr>
            <a:xfrm>
              <a:off x="6211000" y="1433696"/>
              <a:ext cx="1712586" cy="240855"/>
            </a:xfrm>
            <a:prstGeom prst="rect">
              <a:avLst/>
            </a:prstGeom>
            <a:noFill/>
          </p:spPr>
          <p:txBody>
            <a:bodyPr wrap="square" rtlCol="0">
              <a:spAutoFit/>
            </a:bodyPr>
            <a:lstStyle/>
            <a:p>
              <a:r>
                <a:rPr lang="en-US" altLang="ko-KR" sz="1600" b="1">
                  <a:solidFill>
                    <a:schemeClr val="tx1">
                      <a:lumMod val="75000"/>
                      <a:lumOff val="25000"/>
                    </a:schemeClr>
                  </a:solidFill>
                  <a:cs typeface="Arial" pitchFamily="34" charset="0"/>
                </a:rPr>
                <a:t>Interfaçage FPGA-MicroC</a:t>
              </a:r>
              <a:endParaRPr lang="ko-KR" altLang="en-US" sz="1600" b="1">
                <a:solidFill>
                  <a:schemeClr val="tx1">
                    <a:lumMod val="75000"/>
                    <a:lumOff val="25000"/>
                  </a:schemeClr>
                </a:solidFill>
                <a:cs typeface="Arial" pitchFamily="34" charset="0"/>
              </a:endParaRPr>
            </a:p>
          </p:txBody>
        </p:sp>
        <p:sp>
          <p:nvSpPr>
            <p:cNvPr id="40" name="TextBox 39">
              <a:extLst>
                <a:ext uri="{FF2B5EF4-FFF2-40B4-BE49-F238E27FC236}">
                  <a16:creationId xmlns:a16="http://schemas.microsoft.com/office/drawing/2014/main" id="{963750BA-1827-4241-A243-48B7BFCFDA5F}"/>
                </a:ext>
              </a:extLst>
            </p:cNvPr>
            <p:cNvSpPr txBox="1"/>
            <p:nvPr/>
          </p:nvSpPr>
          <p:spPr>
            <a:xfrm>
              <a:off x="6210996" y="1650473"/>
              <a:ext cx="1712587" cy="328439"/>
            </a:xfrm>
            <a:prstGeom prst="rect">
              <a:avLst/>
            </a:prstGeom>
            <a:noFill/>
          </p:spPr>
          <p:txBody>
            <a:bodyPr wrap="square" rtlCol="0">
              <a:spAutoFit/>
            </a:bodyPr>
            <a:lstStyle/>
            <a:p>
              <a:r>
                <a:rPr lang="en-US" altLang="ko-KR" sz="1200">
                  <a:solidFill>
                    <a:schemeClr val="tx1">
                      <a:lumMod val="75000"/>
                      <a:lumOff val="25000"/>
                    </a:schemeClr>
                  </a:solidFill>
                  <a:cs typeface="Arial" pitchFamily="34" charset="0"/>
                </a:rPr>
                <a:t>Programmer la communication entre les FPGA et le MicroController.  </a:t>
              </a:r>
            </a:p>
          </p:txBody>
        </p:sp>
      </p:grpSp>
      <p:grpSp>
        <p:nvGrpSpPr>
          <p:cNvPr id="41" name="Group 40">
            <a:extLst>
              <a:ext uri="{FF2B5EF4-FFF2-40B4-BE49-F238E27FC236}">
                <a16:creationId xmlns:a16="http://schemas.microsoft.com/office/drawing/2014/main" id="{FE6785AA-9AA5-487A-B6DD-8CF7FA55DFAB}"/>
              </a:ext>
            </a:extLst>
          </p:cNvPr>
          <p:cNvGrpSpPr/>
          <p:nvPr/>
        </p:nvGrpSpPr>
        <p:grpSpPr>
          <a:xfrm>
            <a:off x="863575" y="2008988"/>
            <a:ext cx="2752932" cy="794084"/>
            <a:chOff x="6210996" y="1433695"/>
            <a:chExt cx="1712589" cy="564931"/>
          </a:xfrm>
        </p:grpSpPr>
        <p:sp>
          <p:nvSpPr>
            <p:cNvPr id="42" name="TextBox 41">
              <a:extLst>
                <a:ext uri="{FF2B5EF4-FFF2-40B4-BE49-F238E27FC236}">
                  <a16:creationId xmlns:a16="http://schemas.microsoft.com/office/drawing/2014/main" id="{F7E4B4B5-C596-4A15-A9EF-B9DF6298518A}"/>
                </a:ext>
              </a:extLst>
            </p:cNvPr>
            <p:cNvSpPr txBox="1"/>
            <p:nvPr/>
          </p:nvSpPr>
          <p:spPr>
            <a:xfrm>
              <a:off x="6210999" y="1433695"/>
              <a:ext cx="1712586" cy="240855"/>
            </a:xfrm>
            <a:prstGeom prst="rect">
              <a:avLst/>
            </a:prstGeom>
            <a:noFill/>
          </p:spPr>
          <p:txBody>
            <a:bodyPr wrap="square" rtlCol="0">
              <a:spAutoFit/>
            </a:bodyPr>
            <a:lstStyle/>
            <a:p>
              <a:r>
                <a:rPr lang="en-US" altLang="ko-KR" sz="1600" b="1">
                  <a:solidFill>
                    <a:schemeClr val="tx1">
                      <a:lumMod val="75000"/>
                      <a:lumOff val="25000"/>
                    </a:schemeClr>
                  </a:solidFill>
                  <a:cs typeface="Arial" pitchFamily="34" charset="0"/>
                </a:rPr>
                <a:t>Commandes FPGA</a:t>
              </a:r>
              <a:endParaRPr lang="ko-KR" altLang="en-US" sz="1600" b="1">
                <a:solidFill>
                  <a:schemeClr val="tx1">
                    <a:lumMod val="75000"/>
                    <a:lumOff val="25000"/>
                  </a:schemeClr>
                </a:solidFill>
                <a:cs typeface="Arial" pitchFamily="34" charset="0"/>
              </a:endParaRPr>
            </a:p>
          </p:txBody>
        </p:sp>
        <p:sp>
          <p:nvSpPr>
            <p:cNvPr id="43" name="TextBox 42">
              <a:extLst>
                <a:ext uri="{FF2B5EF4-FFF2-40B4-BE49-F238E27FC236}">
                  <a16:creationId xmlns:a16="http://schemas.microsoft.com/office/drawing/2014/main" id="{DA8BC973-501D-4B8E-87C1-B0EB22AAF19B}"/>
                </a:ext>
              </a:extLst>
            </p:cNvPr>
            <p:cNvSpPr txBox="1"/>
            <p:nvPr/>
          </p:nvSpPr>
          <p:spPr>
            <a:xfrm>
              <a:off x="6210996" y="1670187"/>
              <a:ext cx="1712587" cy="328439"/>
            </a:xfrm>
            <a:prstGeom prst="rect">
              <a:avLst/>
            </a:prstGeom>
            <a:noFill/>
          </p:spPr>
          <p:txBody>
            <a:bodyPr wrap="square" rtlCol="0">
              <a:spAutoFit/>
            </a:bodyPr>
            <a:lstStyle/>
            <a:p>
              <a:r>
                <a:rPr lang="en-US" altLang="ko-KR" sz="1200">
                  <a:solidFill>
                    <a:schemeClr val="tx1">
                      <a:lumMod val="75000"/>
                      <a:lumOff val="25000"/>
                    </a:schemeClr>
                  </a:solidFill>
                  <a:cs typeface="Arial" pitchFamily="34" charset="0"/>
                </a:rPr>
                <a:t>1 Analyseur de flux vidéos.</a:t>
              </a:r>
            </a:p>
            <a:p>
              <a:r>
                <a:rPr lang="en-US" altLang="ko-KR" sz="1200">
                  <a:solidFill>
                    <a:schemeClr val="tx1">
                      <a:lumMod val="75000"/>
                      <a:lumOff val="25000"/>
                    </a:schemeClr>
                  </a:solidFill>
                  <a:cs typeface="Arial" pitchFamily="34" charset="0"/>
                </a:rPr>
                <a:t>2 Génerateur de flux vidéo  </a:t>
              </a:r>
            </a:p>
          </p:txBody>
        </p:sp>
      </p:grpSp>
      <p:grpSp>
        <p:nvGrpSpPr>
          <p:cNvPr id="44" name="Group 43">
            <a:extLst>
              <a:ext uri="{FF2B5EF4-FFF2-40B4-BE49-F238E27FC236}">
                <a16:creationId xmlns:a16="http://schemas.microsoft.com/office/drawing/2014/main" id="{18F514AA-64D8-462F-A185-48AE445AC99B}"/>
              </a:ext>
            </a:extLst>
          </p:cNvPr>
          <p:cNvGrpSpPr/>
          <p:nvPr/>
        </p:nvGrpSpPr>
        <p:grpSpPr>
          <a:xfrm>
            <a:off x="8353926" y="4779367"/>
            <a:ext cx="3359477" cy="1149561"/>
            <a:chOff x="6210996" y="1433695"/>
            <a:chExt cx="2104424" cy="817826"/>
          </a:xfrm>
        </p:grpSpPr>
        <p:sp>
          <p:nvSpPr>
            <p:cNvPr id="45" name="TextBox 44">
              <a:extLst>
                <a:ext uri="{FF2B5EF4-FFF2-40B4-BE49-F238E27FC236}">
                  <a16:creationId xmlns:a16="http://schemas.microsoft.com/office/drawing/2014/main" id="{392BBE48-EF04-451F-A034-9B985359F810}"/>
                </a:ext>
              </a:extLst>
            </p:cNvPr>
            <p:cNvSpPr txBox="1"/>
            <p:nvPr/>
          </p:nvSpPr>
          <p:spPr>
            <a:xfrm>
              <a:off x="6210999" y="1433695"/>
              <a:ext cx="1712586" cy="240855"/>
            </a:xfrm>
            <a:prstGeom prst="rect">
              <a:avLst/>
            </a:prstGeom>
            <a:noFill/>
          </p:spPr>
          <p:txBody>
            <a:bodyPr wrap="square" rtlCol="0">
              <a:spAutoFit/>
            </a:bodyPr>
            <a:lstStyle/>
            <a:p>
              <a:pPr algn="r"/>
              <a:r>
                <a:rPr lang="en-US" altLang="ko-KR" sz="1600" b="1">
                  <a:solidFill>
                    <a:schemeClr val="tx1">
                      <a:lumMod val="75000"/>
                      <a:lumOff val="25000"/>
                    </a:schemeClr>
                  </a:solidFill>
                  <a:cs typeface="Arial" pitchFamily="34" charset="0"/>
                </a:rPr>
                <a:t>Programmation de l’IHM</a:t>
              </a:r>
              <a:endParaRPr lang="ko-KR" altLang="en-US" sz="1600" b="1">
                <a:solidFill>
                  <a:schemeClr val="tx1">
                    <a:lumMod val="75000"/>
                    <a:lumOff val="25000"/>
                  </a:schemeClr>
                </a:solidFill>
                <a:cs typeface="Arial" pitchFamily="34" charset="0"/>
              </a:endParaRPr>
            </a:p>
          </p:txBody>
        </p:sp>
        <p:sp>
          <p:nvSpPr>
            <p:cNvPr id="46" name="TextBox 45">
              <a:extLst>
                <a:ext uri="{FF2B5EF4-FFF2-40B4-BE49-F238E27FC236}">
                  <a16:creationId xmlns:a16="http://schemas.microsoft.com/office/drawing/2014/main" id="{C1F5B401-7EA8-47A3-BAD7-13CEAC3AF708}"/>
                </a:ext>
              </a:extLst>
            </p:cNvPr>
            <p:cNvSpPr txBox="1"/>
            <p:nvPr/>
          </p:nvSpPr>
          <p:spPr>
            <a:xfrm>
              <a:off x="6210996" y="1660330"/>
              <a:ext cx="2104424" cy="591191"/>
            </a:xfrm>
            <a:prstGeom prst="rect">
              <a:avLst/>
            </a:prstGeom>
            <a:noFill/>
          </p:spPr>
          <p:txBody>
            <a:bodyPr wrap="square" rtlCol="0">
              <a:spAutoFit/>
            </a:bodyPr>
            <a:lstStyle/>
            <a:p>
              <a:pPr algn="r"/>
              <a:r>
                <a:rPr lang="en-US" altLang="ko-KR" sz="1200">
                  <a:solidFill>
                    <a:schemeClr val="tx1">
                      <a:lumMod val="75000"/>
                      <a:lumOff val="25000"/>
                    </a:schemeClr>
                  </a:solidFill>
                  <a:cs typeface="Arial" pitchFamily="34" charset="0"/>
                </a:rPr>
                <a:t>Programmer l’interface de l’IHM.</a:t>
              </a:r>
            </a:p>
            <a:p>
              <a:pPr algn="r"/>
              <a:r>
                <a:rPr lang="en-US" altLang="ko-KR" sz="1200">
                  <a:solidFill>
                    <a:schemeClr val="tx1">
                      <a:lumMod val="75000"/>
                      <a:lumOff val="25000"/>
                    </a:schemeClr>
                  </a:solidFill>
                  <a:cs typeface="Arial" pitchFamily="34" charset="0"/>
                </a:rPr>
                <a:t>Faire en sorte que les commandes rentrée sur l’IHM passe au microcontrolleur.</a:t>
              </a:r>
            </a:p>
            <a:p>
              <a:pPr algn="r"/>
              <a:r>
                <a:rPr lang="en-US" altLang="ko-KR" sz="1200">
                  <a:solidFill>
                    <a:schemeClr val="tx1">
                      <a:lumMod val="75000"/>
                      <a:lumOff val="25000"/>
                    </a:schemeClr>
                  </a:solidFill>
                  <a:cs typeface="Arial" pitchFamily="34" charset="0"/>
                </a:rPr>
                <a:t>Programmer l’interface PC.   </a:t>
              </a:r>
            </a:p>
          </p:txBody>
        </p:sp>
      </p:grpSp>
      <p:grpSp>
        <p:nvGrpSpPr>
          <p:cNvPr id="47" name="Group 46">
            <a:extLst>
              <a:ext uri="{FF2B5EF4-FFF2-40B4-BE49-F238E27FC236}">
                <a16:creationId xmlns:a16="http://schemas.microsoft.com/office/drawing/2014/main" id="{0699F710-7EFB-4EAA-91C0-4AD35A25DE54}"/>
              </a:ext>
            </a:extLst>
          </p:cNvPr>
          <p:cNvGrpSpPr/>
          <p:nvPr/>
        </p:nvGrpSpPr>
        <p:grpSpPr>
          <a:xfrm>
            <a:off x="8468396" y="2175198"/>
            <a:ext cx="2733956" cy="794084"/>
            <a:chOff x="6210996" y="1433695"/>
            <a:chExt cx="1712589" cy="564931"/>
          </a:xfrm>
        </p:grpSpPr>
        <p:sp>
          <p:nvSpPr>
            <p:cNvPr id="48" name="TextBox 47">
              <a:extLst>
                <a:ext uri="{FF2B5EF4-FFF2-40B4-BE49-F238E27FC236}">
                  <a16:creationId xmlns:a16="http://schemas.microsoft.com/office/drawing/2014/main" id="{FD5AEC20-8C66-48D5-969B-3E5AFF5369CD}"/>
                </a:ext>
              </a:extLst>
            </p:cNvPr>
            <p:cNvSpPr txBox="1"/>
            <p:nvPr/>
          </p:nvSpPr>
          <p:spPr>
            <a:xfrm>
              <a:off x="6210999" y="1433695"/>
              <a:ext cx="1712586" cy="240855"/>
            </a:xfrm>
            <a:prstGeom prst="rect">
              <a:avLst/>
            </a:prstGeom>
            <a:noFill/>
          </p:spPr>
          <p:txBody>
            <a:bodyPr wrap="square" rtlCol="0">
              <a:spAutoFit/>
            </a:bodyPr>
            <a:lstStyle/>
            <a:p>
              <a:pPr algn="r"/>
              <a:r>
                <a:rPr lang="en-US" altLang="ko-KR" sz="1600" b="1">
                  <a:solidFill>
                    <a:schemeClr val="tx1">
                      <a:lumMod val="75000"/>
                      <a:lumOff val="25000"/>
                    </a:schemeClr>
                  </a:solidFill>
                  <a:cs typeface="Arial" pitchFamily="34" charset="0"/>
                </a:rPr>
                <a:t>Communication série</a:t>
              </a:r>
              <a:endParaRPr lang="ko-KR" altLang="en-US" sz="1600" b="1">
                <a:solidFill>
                  <a:schemeClr val="tx1">
                    <a:lumMod val="75000"/>
                    <a:lumOff val="25000"/>
                  </a:schemeClr>
                </a:solidFill>
                <a:cs typeface="Arial" pitchFamily="34" charset="0"/>
              </a:endParaRPr>
            </a:p>
          </p:txBody>
        </p:sp>
        <p:sp>
          <p:nvSpPr>
            <p:cNvPr id="49" name="TextBox 48">
              <a:extLst>
                <a:ext uri="{FF2B5EF4-FFF2-40B4-BE49-F238E27FC236}">
                  <a16:creationId xmlns:a16="http://schemas.microsoft.com/office/drawing/2014/main" id="{B9C59ADB-AF14-4F56-9A35-154E0FA88103}"/>
                </a:ext>
              </a:extLst>
            </p:cNvPr>
            <p:cNvSpPr txBox="1"/>
            <p:nvPr/>
          </p:nvSpPr>
          <p:spPr>
            <a:xfrm>
              <a:off x="6210996" y="1670187"/>
              <a:ext cx="1712587" cy="328439"/>
            </a:xfrm>
            <a:prstGeom prst="rect">
              <a:avLst/>
            </a:prstGeom>
            <a:noFill/>
          </p:spPr>
          <p:txBody>
            <a:bodyPr wrap="square" rtlCol="0">
              <a:spAutoFit/>
            </a:bodyPr>
            <a:lstStyle/>
            <a:p>
              <a:pPr algn="r"/>
              <a:r>
                <a:rPr lang="en-US" altLang="ko-KR" sz="1200">
                  <a:solidFill>
                    <a:schemeClr val="tx1">
                      <a:lumMod val="75000"/>
                      <a:lumOff val="25000"/>
                    </a:schemeClr>
                  </a:solidFill>
                  <a:cs typeface="Arial" pitchFamily="34" charset="0"/>
                </a:rPr>
                <a:t>Géstion des bus de communication série (UART/SPI/I2C).     </a:t>
              </a:r>
            </a:p>
          </p:txBody>
        </p:sp>
      </p:grpSp>
      <p:grpSp>
        <p:nvGrpSpPr>
          <p:cNvPr id="50" name="Groupe 49">
            <a:extLst>
              <a:ext uri="{FF2B5EF4-FFF2-40B4-BE49-F238E27FC236}">
                <a16:creationId xmlns:a16="http://schemas.microsoft.com/office/drawing/2014/main" id="{DE2B85E5-2CF0-4B2E-8817-B7630AB9DB23}"/>
              </a:ext>
            </a:extLst>
          </p:cNvPr>
          <p:cNvGrpSpPr/>
          <p:nvPr/>
        </p:nvGrpSpPr>
        <p:grpSpPr>
          <a:xfrm>
            <a:off x="11384107" y="6086304"/>
            <a:ext cx="512619" cy="526472"/>
            <a:chOff x="6491258" y="5109327"/>
            <a:chExt cx="958096" cy="958096"/>
          </a:xfrm>
        </p:grpSpPr>
        <p:sp>
          <p:nvSpPr>
            <p:cNvPr id="51" name="TextBox 34">
              <a:extLst>
                <a:ext uri="{FF2B5EF4-FFF2-40B4-BE49-F238E27FC236}">
                  <a16:creationId xmlns:a16="http://schemas.microsoft.com/office/drawing/2014/main" id="{CD5DA6B8-2559-4DBA-B7D3-6269E0A1890C}"/>
                </a:ext>
              </a:extLst>
            </p:cNvPr>
            <p:cNvSpPr txBox="1"/>
            <p:nvPr/>
          </p:nvSpPr>
          <p:spPr>
            <a:xfrm>
              <a:off x="6491258" y="5289231"/>
              <a:ext cx="958096" cy="616115"/>
            </a:xfrm>
            <a:prstGeom prst="rect">
              <a:avLst/>
            </a:prstGeom>
            <a:noFill/>
          </p:spPr>
          <p:txBody>
            <a:bodyPr wrap="square" lIns="108000" rIns="108000" rtlCol="0">
              <a:spAutoFit/>
            </a:bodyPr>
            <a:lstStyle/>
            <a:p>
              <a:pPr algn="ctr"/>
              <a:r>
                <a:rPr lang="en-US" altLang="ko-KR" sz="1600" b="1">
                  <a:cs typeface="Arial" pitchFamily="34" charset="0"/>
                </a:rPr>
                <a:t>07</a:t>
              </a:r>
              <a:endParaRPr lang="ko-KR" altLang="en-US" sz="1600" b="1">
                <a:cs typeface="Arial" pitchFamily="34" charset="0"/>
              </a:endParaRPr>
            </a:p>
          </p:txBody>
        </p:sp>
        <p:sp>
          <p:nvSpPr>
            <p:cNvPr id="52" name="Freeform: Shape 47">
              <a:extLst>
                <a:ext uri="{FF2B5EF4-FFF2-40B4-BE49-F238E27FC236}">
                  <a16:creationId xmlns:a16="http://schemas.microsoft.com/office/drawing/2014/main" id="{245CA28F-AEA1-4FFA-B672-624475B2B3D9}"/>
                </a:ext>
              </a:extLst>
            </p:cNvPr>
            <p:cNvSpPr/>
            <p:nvPr/>
          </p:nvSpPr>
          <p:spPr>
            <a:xfrm>
              <a:off x="6491258" y="5109327"/>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4"/>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279224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a:t>Partie Hardware</a:t>
            </a:r>
          </a:p>
        </p:txBody>
      </p:sp>
      <p:grpSp>
        <p:nvGrpSpPr>
          <p:cNvPr id="36" name="Groupe 35">
            <a:extLst>
              <a:ext uri="{FF2B5EF4-FFF2-40B4-BE49-F238E27FC236}">
                <a16:creationId xmlns:a16="http://schemas.microsoft.com/office/drawing/2014/main" id="{49B9FD76-3271-4E94-A085-BB92CDC7EC2D}"/>
              </a:ext>
            </a:extLst>
          </p:cNvPr>
          <p:cNvGrpSpPr/>
          <p:nvPr/>
        </p:nvGrpSpPr>
        <p:grpSpPr>
          <a:xfrm>
            <a:off x="4264845" y="2300699"/>
            <a:ext cx="3408764" cy="3094938"/>
            <a:chOff x="4561858" y="2668556"/>
            <a:chExt cx="3044834" cy="2737486"/>
          </a:xfrm>
        </p:grpSpPr>
        <p:sp>
          <p:nvSpPr>
            <p:cNvPr id="3" name="Rounded Rectangle 1">
              <a:extLst>
                <a:ext uri="{FF2B5EF4-FFF2-40B4-BE49-F238E27FC236}">
                  <a16:creationId xmlns:a16="http://schemas.microsoft.com/office/drawing/2014/main" id="{F1B807FF-6DA4-429D-AD0B-DD5A0DBF371A}"/>
                </a:ext>
              </a:extLst>
            </p:cNvPr>
            <p:cNvSpPr/>
            <p:nvPr/>
          </p:nvSpPr>
          <p:spPr>
            <a:xfrm>
              <a:off x="4561858" y="2668556"/>
              <a:ext cx="3044834" cy="2737486"/>
            </a:xfrm>
            <a:prstGeom prst="roundRect">
              <a:avLst/>
            </a:prstGeom>
            <a:solidFill>
              <a:schemeClr val="bg1">
                <a:lumMod val="95000"/>
              </a:schemeClr>
            </a:solid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grpSp>
          <p:nvGrpSpPr>
            <p:cNvPr id="32" name="Group 31">
              <a:extLst>
                <a:ext uri="{FF2B5EF4-FFF2-40B4-BE49-F238E27FC236}">
                  <a16:creationId xmlns:a16="http://schemas.microsoft.com/office/drawing/2014/main" id="{E36A6D3D-F534-45AE-A76E-40BE19D2EB02}"/>
                </a:ext>
              </a:extLst>
            </p:cNvPr>
            <p:cNvGrpSpPr/>
            <p:nvPr/>
          </p:nvGrpSpPr>
          <p:grpSpPr>
            <a:xfrm>
              <a:off x="5013392" y="3665731"/>
              <a:ext cx="2084907" cy="729227"/>
              <a:chOff x="3501117" y="2551629"/>
              <a:chExt cx="2084907" cy="729227"/>
            </a:xfrm>
          </p:grpSpPr>
          <p:sp>
            <p:nvSpPr>
              <p:cNvPr id="33" name="TextBox 32">
                <a:extLst>
                  <a:ext uri="{FF2B5EF4-FFF2-40B4-BE49-F238E27FC236}">
                    <a16:creationId xmlns:a16="http://schemas.microsoft.com/office/drawing/2014/main" id="{092F6DD8-D986-4D0B-A13C-9EEA819C554A}"/>
                  </a:ext>
                </a:extLst>
              </p:cNvPr>
              <p:cNvSpPr txBox="1"/>
              <p:nvPr/>
            </p:nvSpPr>
            <p:spPr>
              <a:xfrm>
                <a:off x="3501117" y="2551629"/>
                <a:ext cx="2084907" cy="646331"/>
              </a:xfrm>
              <a:prstGeom prst="rect">
                <a:avLst/>
              </a:prstGeom>
              <a:noFill/>
            </p:spPr>
            <p:txBody>
              <a:bodyPr wrap="square" rtlCol="0">
                <a:spAutoFit/>
              </a:bodyPr>
              <a:lstStyle/>
              <a:p>
                <a:pPr algn="ctr"/>
                <a:r>
                  <a:rPr lang="en-US" altLang="ko-KR" sz="3600" b="1">
                    <a:solidFill>
                      <a:schemeClr val="tx1">
                        <a:lumMod val="65000"/>
                        <a:lumOff val="35000"/>
                      </a:schemeClr>
                    </a:solidFill>
                    <a:cs typeface="Arial" pitchFamily="34" charset="0"/>
                  </a:rPr>
                  <a:t>System</a:t>
                </a:r>
                <a:endParaRPr lang="ko-KR" altLang="en-US" sz="3600" b="1">
                  <a:solidFill>
                    <a:schemeClr val="tx1">
                      <a:lumMod val="65000"/>
                      <a:lumOff val="35000"/>
                    </a:schemeClr>
                  </a:solidFill>
                  <a:cs typeface="Arial" pitchFamily="34" charset="0"/>
                </a:endParaRPr>
              </a:p>
            </p:txBody>
          </p:sp>
          <p:sp>
            <p:nvSpPr>
              <p:cNvPr id="34" name="Rectangle 33">
                <a:extLst>
                  <a:ext uri="{FF2B5EF4-FFF2-40B4-BE49-F238E27FC236}">
                    <a16:creationId xmlns:a16="http://schemas.microsoft.com/office/drawing/2014/main" id="{FA896D3D-33EF-4B1B-9520-375637D59B45}"/>
                  </a:ext>
                </a:extLst>
              </p:cNvPr>
              <p:cNvSpPr/>
              <p:nvPr/>
            </p:nvSpPr>
            <p:spPr>
              <a:xfrm>
                <a:off x="3762000" y="2551862"/>
                <a:ext cx="1620000" cy="720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5" name="Rectangle 34">
                <a:extLst>
                  <a:ext uri="{FF2B5EF4-FFF2-40B4-BE49-F238E27FC236}">
                    <a16:creationId xmlns:a16="http://schemas.microsoft.com/office/drawing/2014/main" id="{DB32DE04-EDA7-4A68-8CD6-F290C48879A0}"/>
                  </a:ext>
                </a:extLst>
              </p:cNvPr>
              <p:cNvSpPr/>
              <p:nvPr/>
            </p:nvSpPr>
            <p:spPr>
              <a:xfrm>
                <a:off x="3762000" y="3208848"/>
                <a:ext cx="1620000" cy="720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41" name="Group 40">
            <a:extLst>
              <a:ext uri="{FF2B5EF4-FFF2-40B4-BE49-F238E27FC236}">
                <a16:creationId xmlns:a16="http://schemas.microsoft.com/office/drawing/2014/main" id="{FE6785AA-9AA5-487A-B6DD-8CF7FA55DFAB}"/>
              </a:ext>
            </a:extLst>
          </p:cNvPr>
          <p:cNvGrpSpPr/>
          <p:nvPr/>
        </p:nvGrpSpPr>
        <p:grpSpPr>
          <a:xfrm>
            <a:off x="361492" y="3464370"/>
            <a:ext cx="3300281" cy="1633449"/>
            <a:chOff x="6210593" y="1468069"/>
            <a:chExt cx="2053093" cy="1162076"/>
          </a:xfrm>
        </p:grpSpPr>
        <p:sp>
          <p:nvSpPr>
            <p:cNvPr id="42" name="TextBox 41">
              <a:extLst>
                <a:ext uri="{FF2B5EF4-FFF2-40B4-BE49-F238E27FC236}">
                  <a16:creationId xmlns:a16="http://schemas.microsoft.com/office/drawing/2014/main" id="{F7E4B4B5-C596-4A15-A9EF-B9DF6298518A}"/>
                </a:ext>
              </a:extLst>
            </p:cNvPr>
            <p:cNvSpPr txBox="1"/>
            <p:nvPr/>
          </p:nvSpPr>
          <p:spPr>
            <a:xfrm>
              <a:off x="6210996" y="1468069"/>
              <a:ext cx="1712586" cy="372232"/>
            </a:xfrm>
            <a:prstGeom prst="rect">
              <a:avLst/>
            </a:prstGeom>
            <a:noFill/>
          </p:spPr>
          <p:txBody>
            <a:bodyPr wrap="square" rtlCol="0">
              <a:spAutoFit/>
            </a:bodyPr>
            <a:lstStyle/>
            <a:p>
              <a:r>
                <a:rPr lang="en-US" altLang="ko-KR" sz="2800" b="1">
                  <a:solidFill>
                    <a:schemeClr val="tx1">
                      <a:lumMod val="75000"/>
                      <a:lumOff val="25000"/>
                    </a:schemeClr>
                  </a:solidFill>
                  <a:cs typeface="Arial" pitchFamily="34" charset="0"/>
                </a:rPr>
                <a:t>Mécanique</a:t>
              </a:r>
              <a:endParaRPr lang="ko-KR" altLang="en-US" sz="2800" b="1">
                <a:solidFill>
                  <a:schemeClr val="tx1">
                    <a:lumMod val="75000"/>
                    <a:lumOff val="25000"/>
                  </a:schemeClr>
                </a:solidFill>
                <a:cs typeface="Arial" pitchFamily="34" charset="0"/>
              </a:endParaRPr>
            </a:p>
          </p:txBody>
        </p:sp>
        <p:sp>
          <p:nvSpPr>
            <p:cNvPr id="43" name="TextBox 42">
              <a:extLst>
                <a:ext uri="{FF2B5EF4-FFF2-40B4-BE49-F238E27FC236}">
                  <a16:creationId xmlns:a16="http://schemas.microsoft.com/office/drawing/2014/main" id="{DA8BC973-501D-4B8E-87C1-B0EB22AAF19B}"/>
                </a:ext>
              </a:extLst>
            </p:cNvPr>
            <p:cNvSpPr txBox="1"/>
            <p:nvPr/>
          </p:nvSpPr>
          <p:spPr>
            <a:xfrm>
              <a:off x="6210593" y="2038953"/>
              <a:ext cx="2053093" cy="591192"/>
            </a:xfrm>
            <a:prstGeom prst="rect">
              <a:avLst/>
            </a:prstGeom>
            <a:noFill/>
          </p:spPr>
          <p:txBody>
            <a:bodyPr wrap="square" rtlCol="0">
              <a:spAutoFit/>
            </a:bodyPr>
            <a:lstStyle/>
            <a:p>
              <a:r>
                <a:rPr lang="en-US" altLang="ko-KR" sz="1600">
                  <a:solidFill>
                    <a:schemeClr val="tx1">
                      <a:lumMod val="75000"/>
                      <a:lumOff val="25000"/>
                    </a:schemeClr>
                  </a:solidFill>
                  <a:cs typeface="Arial" pitchFamily="34" charset="0"/>
                </a:rPr>
                <a:t>Design du boitier</a:t>
              </a:r>
            </a:p>
            <a:p>
              <a:r>
                <a:rPr lang="en-US" altLang="ko-KR" sz="1600">
                  <a:solidFill>
                    <a:schemeClr val="tx1">
                      <a:lumMod val="75000"/>
                      <a:lumOff val="25000"/>
                    </a:schemeClr>
                  </a:solidFill>
                  <a:cs typeface="Arial" pitchFamily="34" charset="0"/>
                </a:rPr>
                <a:t>Implémentation du PCB à l’intérieur du boitier</a:t>
              </a:r>
            </a:p>
          </p:txBody>
        </p:sp>
      </p:grpSp>
      <p:grpSp>
        <p:nvGrpSpPr>
          <p:cNvPr id="47" name="Group 46">
            <a:extLst>
              <a:ext uri="{FF2B5EF4-FFF2-40B4-BE49-F238E27FC236}">
                <a16:creationId xmlns:a16="http://schemas.microsoft.com/office/drawing/2014/main" id="{0699F710-7EFB-4EAA-91C0-4AD35A25DE54}"/>
              </a:ext>
            </a:extLst>
          </p:cNvPr>
          <p:cNvGrpSpPr/>
          <p:nvPr/>
        </p:nvGrpSpPr>
        <p:grpSpPr>
          <a:xfrm>
            <a:off x="8803693" y="3480798"/>
            <a:ext cx="3093033" cy="1401498"/>
            <a:chOff x="6210996" y="1089150"/>
            <a:chExt cx="1937520" cy="997061"/>
          </a:xfrm>
        </p:grpSpPr>
        <p:sp>
          <p:nvSpPr>
            <p:cNvPr id="48" name="TextBox 47">
              <a:extLst>
                <a:ext uri="{FF2B5EF4-FFF2-40B4-BE49-F238E27FC236}">
                  <a16:creationId xmlns:a16="http://schemas.microsoft.com/office/drawing/2014/main" id="{FD5AEC20-8C66-48D5-969B-3E5AFF5369CD}"/>
                </a:ext>
              </a:extLst>
            </p:cNvPr>
            <p:cNvSpPr txBox="1"/>
            <p:nvPr/>
          </p:nvSpPr>
          <p:spPr>
            <a:xfrm>
              <a:off x="6435930" y="1089150"/>
              <a:ext cx="1712586" cy="372232"/>
            </a:xfrm>
            <a:prstGeom prst="rect">
              <a:avLst/>
            </a:prstGeom>
            <a:noFill/>
          </p:spPr>
          <p:txBody>
            <a:bodyPr wrap="square" rtlCol="0">
              <a:spAutoFit/>
            </a:bodyPr>
            <a:lstStyle/>
            <a:p>
              <a:pPr algn="r"/>
              <a:r>
                <a:rPr lang="en-US" altLang="ko-KR" sz="2800" b="1">
                  <a:solidFill>
                    <a:schemeClr val="tx1">
                      <a:lumMod val="75000"/>
                      <a:lumOff val="25000"/>
                    </a:schemeClr>
                  </a:solidFill>
                  <a:cs typeface="Arial" pitchFamily="34" charset="0"/>
                </a:rPr>
                <a:t>Routage/PCB</a:t>
              </a:r>
              <a:endParaRPr lang="ko-KR" altLang="en-US" sz="2800" b="1">
                <a:solidFill>
                  <a:schemeClr val="tx1">
                    <a:lumMod val="75000"/>
                    <a:lumOff val="25000"/>
                  </a:schemeClr>
                </a:solidFill>
                <a:cs typeface="Arial" pitchFamily="34" charset="0"/>
              </a:endParaRPr>
            </a:p>
          </p:txBody>
        </p:sp>
        <p:sp>
          <p:nvSpPr>
            <p:cNvPr id="49" name="TextBox 48">
              <a:extLst>
                <a:ext uri="{FF2B5EF4-FFF2-40B4-BE49-F238E27FC236}">
                  <a16:creationId xmlns:a16="http://schemas.microsoft.com/office/drawing/2014/main" id="{B9C59ADB-AF14-4F56-9A35-154E0FA88103}"/>
                </a:ext>
              </a:extLst>
            </p:cNvPr>
            <p:cNvSpPr txBox="1"/>
            <p:nvPr/>
          </p:nvSpPr>
          <p:spPr>
            <a:xfrm>
              <a:off x="6210996" y="1670187"/>
              <a:ext cx="1937520" cy="416024"/>
            </a:xfrm>
            <a:prstGeom prst="rect">
              <a:avLst/>
            </a:prstGeom>
            <a:noFill/>
          </p:spPr>
          <p:txBody>
            <a:bodyPr wrap="square" rtlCol="0">
              <a:spAutoFit/>
            </a:bodyPr>
            <a:lstStyle/>
            <a:p>
              <a:pPr algn="r"/>
              <a:r>
                <a:rPr lang="en-US" altLang="ko-KR" sz="1600">
                  <a:solidFill>
                    <a:schemeClr val="tx1">
                      <a:lumMod val="75000"/>
                      <a:lumOff val="25000"/>
                    </a:schemeClr>
                  </a:solidFill>
                  <a:cs typeface="Arial" pitchFamily="34" charset="0"/>
                </a:rPr>
                <a:t>Conception du cicrcuit intégré.</a:t>
              </a:r>
            </a:p>
            <a:p>
              <a:pPr algn="r"/>
              <a:r>
                <a:rPr lang="en-US" altLang="ko-KR" sz="1600">
                  <a:solidFill>
                    <a:schemeClr val="tx1">
                      <a:lumMod val="75000"/>
                      <a:lumOff val="25000"/>
                    </a:schemeClr>
                  </a:solidFill>
                  <a:cs typeface="Arial" pitchFamily="34" charset="0"/>
                </a:rPr>
                <a:t>Routage</a:t>
              </a:r>
            </a:p>
          </p:txBody>
        </p:sp>
      </p:grpSp>
      <p:sp>
        <p:nvSpPr>
          <p:cNvPr id="51" name="Flèche : gauche 50">
            <a:extLst>
              <a:ext uri="{FF2B5EF4-FFF2-40B4-BE49-F238E27FC236}">
                <a16:creationId xmlns:a16="http://schemas.microsoft.com/office/drawing/2014/main" id="{B4D7BA7F-568B-484D-B59A-E988D8556823}"/>
              </a:ext>
            </a:extLst>
          </p:cNvPr>
          <p:cNvSpPr/>
          <p:nvPr/>
        </p:nvSpPr>
        <p:spPr>
          <a:xfrm>
            <a:off x="7838415" y="3429000"/>
            <a:ext cx="1324360" cy="58477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Flèche : droite 51">
            <a:extLst>
              <a:ext uri="{FF2B5EF4-FFF2-40B4-BE49-F238E27FC236}">
                <a16:creationId xmlns:a16="http://schemas.microsoft.com/office/drawing/2014/main" id="{349E99D8-68D2-43AC-ADAA-776305504F21}"/>
              </a:ext>
            </a:extLst>
          </p:cNvPr>
          <p:cNvSpPr/>
          <p:nvPr/>
        </p:nvSpPr>
        <p:spPr>
          <a:xfrm>
            <a:off x="2784765" y="3429000"/>
            <a:ext cx="1287318" cy="5847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7" name="Groupe 16">
            <a:extLst>
              <a:ext uri="{FF2B5EF4-FFF2-40B4-BE49-F238E27FC236}">
                <a16:creationId xmlns:a16="http://schemas.microsoft.com/office/drawing/2014/main" id="{42321FF1-C695-46F8-917D-40F232496F23}"/>
              </a:ext>
            </a:extLst>
          </p:cNvPr>
          <p:cNvGrpSpPr/>
          <p:nvPr/>
        </p:nvGrpSpPr>
        <p:grpSpPr>
          <a:xfrm>
            <a:off x="11384107" y="6086304"/>
            <a:ext cx="512619" cy="526472"/>
            <a:chOff x="6491258" y="5109327"/>
            <a:chExt cx="958096" cy="958096"/>
          </a:xfrm>
        </p:grpSpPr>
        <p:sp>
          <p:nvSpPr>
            <p:cNvPr id="18" name="TextBox 34">
              <a:extLst>
                <a:ext uri="{FF2B5EF4-FFF2-40B4-BE49-F238E27FC236}">
                  <a16:creationId xmlns:a16="http://schemas.microsoft.com/office/drawing/2014/main" id="{0453E473-CE33-44D7-9796-6D1963B2E2F9}"/>
                </a:ext>
              </a:extLst>
            </p:cNvPr>
            <p:cNvSpPr txBox="1"/>
            <p:nvPr/>
          </p:nvSpPr>
          <p:spPr>
            <a:xfrm>
              <a:off x="6491258" y="5289231"/>
              <a:ext cx="958096" cy="616115"/>
            </a:xfrm>
            <a:prstGeom prst="rect">
              <a:avLst/>
            </a:prstGeom>
            <a:noFill/>
          </p:spPr>
          <p:txBody>
            <a:bodyPr wrap="square" lIns="108000" rIns="108000" rtlCol="0">
              <a:spAutoFit/>
            </a:bodyPr>
            <a:lstStyle/>
            <a:p>
              <a:pPr algn="ctr"/>
              <a:r>
                <a:rPr lang="en-US" altLang="ko-KR" sz="1600" b="1">
                  <a:cs typeface="Arial" pitchFamily="34" charset="0"/>
                </a:rPr>
                <a:t>08</a:t>
              </a:r>
              <a:endParaRPr lang="ko-KR" altLang="en-US" sz="1600" b="1">
                <a:cs typeface="Arial" pitchFamily="34" charset="0"/>
              </a:endParaRPr>
            </a:p>
          </p:txBody>
        </p:sp>
        <p:sp>
          <p:nvSpPr>
            <p:cNvPr id="19" name="Freeform: Shape 47">
              <a:extLst>
                <a:ext uri="{FF2B5EF4-FFF2-40B4-BE49-F238E27FC236}">
                  <a16:creationId xmlns:a16="http://schemas.microsoft.com/office/drawing/2014/main" id="{BACFBB79-F3D5-47DA-89DB-E2256FEEFFBD}"/>
                </a:ext>
              </a:extLst>
            </p:cNvPr>
            <p:cNvSpPr/>
            <p:nvPr/>
          </p:nvSpPr>
          <p:spPr>
            <a:xfrm>
              <a:off x="6491258" y="5109327"/>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4"/>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631040570"/>
      </p:ext>
    </p:extLst>
  </p:cSld>
  <p:clrMapOvr>
    <a:masterClrMapping/>
  </p:clrMapOvr>
</p:sld>
</file>

<file path=ppt/theme/theme1.xml><?xml version="1.0" encoding="utf-8"?>
<a:theme xmlns:a="http://schemas.openxmlformats.org/drawingml/2006/main" name="Cover and End Slide Master">
  <a:themeElements>
    <a:clrScheme name="ALLPPT - COLOR 001">
      <a:dk1>
        <a:sysClr val="windowText" lastClr="000000"/>
      </a:dk1>
      <a:lt1>
        <a:sysClr val="window" lastClr="FFFFFF"/>
      </a:lt1>
      <a:dk2>
        <a:srgbClr val="44546A"/>
      </a:dk2>
      <a:lt2>
        <a:srgbClr val="E7E6E6"/>
      </a:lt2>
      <a:accent1>
        <a:srgbClr val="1FFBFD"/>
      </a:accent1>
      <a:accent2>
        <a:srgbClr val="0AA6ED"/>
      </a:accent2>
      <a:accent3>
        <a:srgbClr val="0085F2"/>
      </a:accent3>
      <a:accent4>
        <a:srgbClr val="125AC4"/>
      </a:accent4>
      <a:accent5>
        <a:srgbClr val="00307E"/>
      </a:accent5>
      <a:accent6>
        <a:srgbClr val="00001F"/>
      </a:accent6>
      <a:hlink>
        <a:srgbClr val="FFFFFF"/>
      </a:hlink>
      <a:folHlink>
        <a:srgbClr val="26262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 COLOR 001">
      <a:dk1>
        <a:sysClr val="windowText" lastClr="000000"/>
      </a:dk1>
      <a:lt1>
        <a:sysClr val="window" lastClr="FFFFFF"/>
      </a:lt1>
      <a:dk2>
        <a:srgbClr val="44546A"/>
      </a:dk2>
      <a:lt2>
        <a:srgbClr val="E7E6E6"/>
      </a:lt2>
      <a:accent1>
        <a:srgbClr val="1FFBFD"/>
      </a:accent1>
      <a:accent2>
        <a:srgbClr val="0AA6ED"/>
      </a:accent2>
      <a:accent3>
        <a:srgbClr val="0085F2"/>
      </a:accent3>
      <a:accent4>
        <a:srgbClr val="125AC4"/>
      </a:accent4>
      <a:accent5>
        <a:srgbClr val="00307E"/>
      </a:accent5>
      <a:accent6>
        <a:srgbClr val="00001F"/>
      </a:accent6>
      <a:hlink>
        <a:srgbClr val="FFFFFF"/>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 - COLOR 001">
      <a:dk1>
        <a:sysClr val="windowText" lastClr="000000"/>
      </a:dk1>
      <a:lt1>
        <a:sysClr val="window" lastClr="FFFFFF"/>
      </a:lt1>
      <a:dk2>
        <a:srgbClr val="44546A"/>
      </a:dk2>
      <a:lt2>
        <a:srgbClr val="E7E6E6"/>
      </a:lt2>
      <a:accent1>
        <a:srgbClr val="1FFBFD"/>
      </a:accent1>
      <a:accent2>
        <a:srgbClr val="0AA6ED"/>
      </a:accent2>
      <a:accent3>
        <a:srgbClr val="0085F2"/>
      </a:accent3>
      <a:accent4>
        <a:srgbClr val="125AC4"/>
      </a:accent4>
      <a:accent5>
        <a:srgbClr val="00307E"/>
      </a:accent5>
      <a:accent6>
        <a:srgbClr val="00001F"/>
      </a:accent6>
      <a:hlink>
        <a:srgbClr val="FFFFFF"/>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4591</TotalTime>
  <Words>1360</Words>
  <Application>Microsoft Office PowerPoint</Application>
  <PresentationFormat>Grand écran</PresentationFormat>
  <Paragraphs>332</Paragraphs>
  <Slides>43</Slides>
  <Notes>0</Notes>
  <HiddenSlides>0</HiddenSlides>
  <MMClips>0</MMClips>
  <ScaleCrop>false</ScaleCrop>
  <HeadingPairs>
    <vt:vector size="6" baseType="variant">
      <vt:variant>
        <vt:lpstr>Polices utilisées</vt:lpstr>
      </vt:variant>
      <vt:variant>
        <vt:i4>4</vt:i4>
      </vt:variant>
      <vt:variant>
        <vt:lpstr>Thème</vt:lpstr>
      </vt:variant>
      <vt:variant>
        <vt:i4>3</vt:i4>
      </vt:variant>
      <vt:variant>
        <vt:lpstr>Titres des diapositives</vt:lpstr>
      </vt:variant>
      <vt:variant>
        <vt:i4>43</vt:i4>
      </vt:variant>
    </vt:vector>
  </HeadingPairs>
  <TitlesOfParts>
    <vt:vector size="50" baseType="lpstr">
      <vt:lpstr>Arial</vt:lpstr>
      <vt:lpstr>Calibri</vt:lpstr>
      <vt:lpstr>Calibri Light</vt:lpstr>
      <vt:lpstr>Wingdings</vt:lpstr>
      <vt:lpstr>Cover and End Slide Master</vt:lpstr>
      <vt:lpstr>Contents Slide Master</vt:lpstr>
      <vt:lpstr>Section Break Slide Master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Haitem</cp:lastModifiedBy>
  <cp:revision>129</cp:revision>
  <dcterms:created xsi:type="dcterms:W3CDTF">2020-01-20T05:08:25Z</dcterms:created>
  <dcterms:modified xsi:type="dcterms:W3CDTF">2020-10-13T12:29:44Z</dcterms:modified>
</cp:coreProperties>
</file>